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8"/>
  </p:notesMasterIdLst>
  <p:handoutMasterIdLst>
    <p:handoutMasterId r:id="rId79"/>
  </p:handoutMasterIdLst>
  <p:sldIdLst>
    <p:sldId id="272" r:id="rId2"/>
    <p:sldId id="437" r:id="rId3"/>
    <p:sldId id="468" r:id="rId4"/>
    <p:sldId id="273" r:id="rId5"/>
    <p:sldId id="416" r:id="rId6"/>
    <p:sldId id="438" r:id="rId7"/>
    <p:sldId id="417" r:id="rId8"/>
    <p:sldId id="276" r:id="rId9"/>
    <p:sldId id="353" r:id="rId10"/>
    <p:sldId id="418" r:id="rId11"/>
    <p:sldId id="278" r:id="rId12"/>
    <p:sldId id="439" r:id="rId13"/>
    <p:sldId id="286" r:id="rId14"/>
    <p:sldId id="419" r:id="rId15"/>
    <p:sldId id="350" r:id="rId16"/>
    <p:sldId id="288" r:id="rId17"/>
    <p:sldId id="420" r:id="rId18"/>
    <p:sldId id="440" r:id="rId19"/>
    <p:sldId id="469" r:id="rId20"/>
    <p:sldId id="470" r:id="rId21"/>
    <p:sldId id="527" r:id="rId22"/>
    <p:sldId id="472" r:id="rId23"/>
    <p:sldId id="473" r:id="rId24"/>
    <p:sldId id="474" r:id="rId25"/>
    <p:sldId id="475" r:id="rId26"/>
    <p:sldId id="528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529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506" r:id="rId57"/>
    <p:sldId id="507" r:id="rId58"/>
    <p:sldId id="508" r:id="rId59"/>
    <p:sldId id="509" r:id="rId60"/>
    <p:sldId id="510" r:id="rId61"/>
    <p:sldId id="511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4" r:id="rId75"/>
    <p:sldId id="525" r:id="rId76"/>
    <p:sldId id="526" r:id="rId7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99"/>
    <a:srgbClr val="0000FF"/>
    <a:srgbClr val="000000"/>
    <a:srgbClr val="FFFFFF"/>
    <a:srgbClr val="FF0000"/>
    <a:srgbClr val="FFFF99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6" autoAdjust="0"/>
    <p:restoredTop sz="98817" autoAdjust="0"/>
  </p:normalViewPr>
  <p:slideViewPr>
    <p:cSldViewPr>
      <p:cViewPr varScale="1">
        <p:scale>
          <a:sx n="87" d="100"/>
          <a:sy n="87" d="100"/>
        </p:scale>
        <p:origin x="157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877502CF-1167-4525-97FB-69B82BED8CD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AF8BADE2-B24C-404B-86BA-6A92676CA6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1028">
            <a:extLst>
              <a:ext uri="{FF2B5EF4-FFF2-40B4-BE49-F238E27FC236}">
                <a16:creationId xmlns:a16="http://schemas.microsoft.com/office/drawing/2014/main" id="{22C178D6-914C-4EA2-841E-B9D1E072E38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3" name="Rectangle 1029">
            <a:extLst>
              <a:ext uri="{FF2B5EF4-FFF2-40B4-BE49-F238E27FC236}">
                <a16:creationId xmlns:a16="http://schemas.microsoft.com/office/drawing/2014/main" id="{AA6A5EBE-1506-4657-8BD9-CEE0D3D61F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fld id="{F317F55D-9F71-4B48-8661-7C9B9E3B5F9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0544A79-6799-4B6E-8E07-E9746B2127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C321EC-0998-4A86-AD2E-1A498BBF798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B6DB2A9B-37FA-4B48-BD3C-61A13E7AE7D0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046C9E7-C460-4532-B981-97656F22A1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A3E2DE0-6373-4E0D-ADB5-E89C32F2A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F52278-A653-4519-B824-724EE24C4C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6FB3B3-0BBF-418B-B788-321E375B7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5BC199C-C1C5-4947-AE8B-D422A519629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>
            <a:extLst>
              <a:ext uri="{FF2B5EF4-FFF2-40B4-BE49-F238E27FC236}">
                <a16:creationId xmlns:a16="http://schemas.microsoft.com/office/drawing/2014/main" id="{DAD59760-A833-464E-A2E6-7B3F288D2B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备注占位符 2">
            <a:extLst>
              <a:ext uri="{FF2B5EF4-FFF2-40B4-BE49-F238E27FC236}">
                <a16:creationId xmlns:a16="http://schemas.microsoft.com/office/drawing/2014/main" id="{C869B9D5-9009-4941-A4F7-2E67ABC66E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24" name="灯片编号占位符 3">
            <a:extLst>
              <a:ext uri="{FF2B5EF4-FFF2-40B4-BE49-F238E27FC236}">
                <a16:creationId xmlns:a16="http://schemas.microsoft.com/office/drawing/2014/main" id="{F6AF1467-D32C-4ACF-9D1F-5A5011E5D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76D661-56B9-447C-A333-5C48E62EF263}" type="slidenum">
              <a:rPr lang="zh-CN" altLang="en-US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>
            <a:extLst>
              <a:ext uri="{FF2B5EF4-FFF2-40B4-BE49-F238E27FC236}">
                <a16:creationId xmlns:a16="http://schemas.microsoft.com/office/drawing/2014/main" id="{5F7E8762-A921-4AAB-A351-D7ADD026AB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>
            <a:extLst>
              <a:ext uri="{FF2B5EF4-FFF2-40B4-BE49-F238E27FC236}">
                <a16:creationId xmlns:a16="http://schemas.microsoft.com/office/drawing/2014/main" id="{F5EEA673-A0C5-42F4-9D77-D8231572BF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2948" name="灯片编号占位符 3">
            <a:extLst>
              <a:ext uri="{FF2B5EF4-FFF2-40B4-BE49-F238E27FC236}">
                <a16:creationId xmlns:a16="http://schemas.microsoft.com/office/drawing/2014/main" id="{4AD0D1E2-D39E-425E-A8F0-0C5F2B9B3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C85EF40-9E9E-45C4-8F46-013CCC07BE8F}" type="slidenum">
              <a:rPr lang="zh-CN" altLang="en-US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C8C665F6-411E-4AAC-9BA0-5D9E3661E6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DAB7040B-D4F0-4AB7-8C1C-993CD67453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3972" name="灯片编号占位符 3">
            <a:extLst>
              <a:ext uri="{FF2B5EF4-FFF2-40B4-BE49-F238E27FC236}">
                <a16:creationId xmlns:a16="http://schemas.microsoft.com/office/drawing/2014/main" id="{781DFF10-C195-4598-B216-7991A3458F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08BF4E-077A-47D8-940A-4D60E4D5DE4C}" type="slidenum">
              <a:rPr lang="zh-CN" altLang="en-US"/>
              <a:pPr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33E431-C07A-47F1-A9C0-D1CDA2959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2FA21D-EFBC-43A2-BD5F-CD0BE45109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0993AA-8656-461F-B0AA-EB440B01C1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9663CB-4D07-4590-97AD-A76C26097B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2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3BCFF7-9D36-4A60-8AFA-BBC500E5BA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7A7E39-FA2E-44C0-B299-A072EF4978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2CF1DE-1436-4CEB-AC06-0C59A4BD1E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DC1830-FCEE-49B6-B07F-DFEC0D362FC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51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F68090-1A50-498A-88AB-57ABB77C59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69B983-0054-43B4-9C7D-A7D2F6582A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EE9071-3545-4600-B0E8-1CD34D4823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63EE24-81AD-4B93-BB13-91B09C6DC0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90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A81673-4028-4FA1-BD90-CF31396C2C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FF8237-1B0F-4E1F-AB8F-E7FE105997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BAFB8D-D3C6-465D-A3DC-DCBEDA0B26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41611C-2726-47D7-9BC4-8552870C50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32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02D68A-A81C-4157-B219-80CD11BCCC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6BAA4D-149B-426B-AD68-23713C1C04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9777A2-7F2E-4A00-8022-833760E3AF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F155E5-6640-48EC-9BFA-C8D103A480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45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1B97F-C939-4700-B17B-793B74C04D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E86702-FD94-469D-B292-686A2FD8B2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CA754-87B3-4705-9534-BB66014CBC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AFE672-8E1B-41F6-8123-0B833D2F37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0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3E4C86D-D237-44EB-8A58-BE594B7823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85D1C77-09A3-4B5E-BF29-56DF1717BB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AAA5E1C-DCCA-4658-9850-AD70DD6FF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CE6DCF-6C9A-4BAC-9F87-0884A5033F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03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9C51EC0-FE06-49B1-89E9-FE763110D7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4E12571-3F6A-4430-98C5-FE28C6B871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C97067E-CFDA-4D15-B210-D74750952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E434D3-7DBB-4589-B91E-1B78BB6CA4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24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21B63808-6B80-4E0D-82A4-82AFE0538844}"/>
              </a:ext>
            </a:extLst>
          </p:cNvPr>
          <p:cNvSpPr txBox="1"/>
          <p:nvPr userDrawn="1"/>
        </p:nvSpPr>
        <p:spPr>
          <a:xfrm>
            <a:off x="-107950" y="-26988"/>
            <a:ext cx="5400675" cy="36830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力学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》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电子教案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第十章 机械波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98C73D9-D6F7-4499-A37F-01BCEFF503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5BA7D7-4A23-49A2-9C41-9B3ABA699F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B3C490F-3FD1-4DE7-9155-95AC873226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9925" y="6532563"/>
            <a:ext cx="2133600" cy="209550"/>
          </a:xfrm>
        </p:spPr>
        <p:txBody>
          <a:bodyPr/>
          <a:lstStyle>
            <a:lvl1pPr>
              <a:defRPr/>
            </a:lvl1pPr>
          </a:lstStyle>
          <a:p>
            <a:fld id="{5E8311D7-DD89-49A8-8792-42211E2FA4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109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BA435-56A4-4196-9C60-4050AC4DDB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E11E7-4D0D-4CF5-A519-3211A013EC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6B5938-4B36-43A4-8322-B35D836E18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EE238-0836-45DF-8685-0E74FB04BC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19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0E3D0-2C95-4107-BF2C-81AA1E1037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63920-4798-45FD-8E25-0D19FA1E18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EB7C8-5E96-4656-B4A6-2BA4C0B6AF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45BF2-43C7-44F6-A7BC-2DF941541F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1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B8508E6-A044-44EB-ACE5-58F196F0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F9A3A0D-DFD8-4347-9EF5-30D4E6B5E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86052" name="Rectangle 4">
            <a:extLst>
              <a:ext uri="{FF2B5EF4-FFF2-40B4-BE49-F238E27FC236}">
                <a16:creationId xmlns:a16="http://schemas.microsoft.com/office/drawing/2014/main" id="{C97FBC63-7675-4786-943C-6BCA35988D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6053" name="Rectangle 5">
            <a:extLst>
              <a:ext uri="{FF2B5EF4-FFF2-40B4-BE49-F238E27FC236}">
                <a16:creationId xmlns:a16="http://schemas.microsoft.com/office/drawing/2014/main" id="{58D9FD6A-CB82-4E92-889F-92E976820A7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6054" name="Rectangle 6">
            <a:extLst>
              <a:ext uri="{FF2B5EF4-FFF2-40B4-BE49-F238E27FC236}">
                <a16:creationId xmlns:a16="http://schemas.microsoft.com/office/drawing/2014/main" id="{D463C843-65CB-4CA3-B6EE-B49F0634E95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5E07626C-7CCB-4725-8F4C-B5412A1CCE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20" r:id="rId7"/>
    <p:sldLayoutId id="2147484016" r:id="rId8"/>
    <p:sldLayoutId id="2147484017" r:id="rId9"/>
    <p:sldLayoutId id="2147484018" r:id="rId10"/>
    <p:sldLayoutId id="21474840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wmf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wmf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wmf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wmf"/><Relationship Id="rId28" Type="http://schemas.openxmlformats.org/officeDocument/2006/relationships/image" Target="../media/image72.wmf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3.wmf"/><Relationship Id="rId21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0.png"/><Relationship Id="rId24" Type="http://schemas.openxmlformats.org/officeDocument/2006/relationships/image" Target="../media/image93.wmf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2.wmf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9" Type="http://schemas.openxmlformats.org/officeDocument/2006/relationships/image" Target="../media/image166.png"/><Relationship Id="rId3" Type="http://schemas.openxmlformats.org/officeDocument/2006/relationships/image" Target="../media/image133.png"/><Relationship Id="rId21" Type="http://schemas.openxmlformats.org/officeDocument/2006/relationships/image" Target="../media/image151.png"/><Relationship Id="rId34" Type="http://schemas.openxmlformats.org/officeDocument/2006/relationships/hyperlink" Target="xxxxx4342" TargetMode="External"/><Relationship Id="rId42" Type="http://schemas.openxmlformats.org/officeDocument/2006/relationships/image" Target="../media/image168.png"/><Relationship Id="rId7" Type="http://schemas.openxmlformats.org/officeDocument/2006/relationships/image" Target="../media/image137.png"/><Relationship Id="rId12" Type="http://schemas.openxmlformats.org/officeDocument/2006/relationships/image" Target="../media/image142.wmf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33" Type="http://schemas.openxmlformats.org/officeDocument/2006/relationships/image" Target="../media/image161.png"/><Relationship Id="rId38" Type="http://schemas.openxmlformats.org/officeDocument/2006/relationships/image" Target="../media/image165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159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32" Type="http://schemas.openxmlformats.org/officeDocument/2006/relationships/image" Target="../media/image129.png"/><Relationship Id="rId37" Type="http://schemas.openxmlformats.org/officeDocument/2006/relationships/image" Target="../media/image164.png"/><Relationship Id="rId40" Type="http://schemas.openxmlformats.org/officeDocument/2006/relationships/hyperlink" Target="&#21160;&#30011;&#38598;&#38182;/10&#31532;&#21313;&#31456;/&#34892;&#27874;&#20256;&#25773;.swf" TargetMode="External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36" Type="http://schemas.openxmlformats.org/officeDocument/2006/relationships/image" Target="../media/image16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31" Type="http://schemas.openxmlformats.org/officeDocument/2006/relationships/image" Target="../media/image128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Relationship Id="rId35" Type="http://schemas.openxmlformats.org/officeDocument/2006/relationships/image" Target="../media/image16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71.wmf"/><Relationship Id="rId21" Type="http://schemas.openxmlformats.org/officeDocument/2006/relationships/image" Target="../media/image187.png"/><Relationship Id="rId7" Type="http://schemas.openxmlformats.org/officeDocument/2006/relationships/image" Target="../media/image173.wmf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70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wmf"/><Relationship Id="rId11" Type="http://schemas.openxmlformats.org/officeDocument/2006/relationships/image" Target="../media/image177.png"/><Relationship Id="rId5" Type="http://schemas.openxmlformats.org/officeDocument/2006/relationships/image" Target="../media/image162.wmf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hyperlink" Target="xxxxx4342" TargetMode="External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wmf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1.wmf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wmf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162.wmf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" Type="http://schemas.openxmlformats.org/officeDocument/2006/relationships/image" Target="../media/image233.wmf"/><Relationship Id="rId21" Type="http://schemas.openxmlformats.org/officeDocument/2006/relationships/image" Target="../media/image245.png"/><Relationship Id="rId7" Type="http://schemas.openxmlformats.org/officeDocument/2006/relationships/image" Target="../media/image236.png"/><Relationship Id="rId12" Type="http://schemas.openxmlformats.org/officeDocument/2006/relationships/image" Target="../media/image21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2" Type="http://schemas.openxmlformats.org/officeDocument/2006/relationships/image" Target="../media/image232.wmf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48.png"/><Relationship Id="rId5" Type="http://schemas.openxmlformats.org/officeDocument/2006/relationships/image" Target="../media/image235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10" Type="http://schemas.openxmlformats.org/officeDocument/2006/relationships/image" Target="../media/image214.png"/><Relationship Id="rId19" Type="http://schemas.openxmlformats.org/officeDocument/2006/relationships/image" Target="../media/image243.png"/><Relationship Id="rId4" Type="http://schemas.openxmlformats.org/officeDocument/2006/relationships/image" Target="../media/image234.wmf"/><Relationship Id="rId9" Type="http://schemas.openxmlformats.org/officeDocument/2006/relationships/image" Target="../media/image21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Relationship Id="rId30" Type="http://schemas.openxmlformats.org/officeDocument/2006/relationships/image" Target="../media/image2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59.png"/><Relationship Id="rId18" Type="http://schemas.openxmlformats.org/officeDocument/2006/relationships/image" Target="../media/image263.png"/><Relationship Id="rId3" Type="http://schemas.openxmlformats.org/officeDocument/2006/relationships/image" Target="../media/image256.png"/><Relationship Id="rId21" Type="http://schemas.openxmlformats.org/officeDocument/2006/relationships/image" Target="../media/image266.png"/><Relationship Id="rId7" Type="http://schemas.openxmlformats.org/officeDocument/2006/relationships/image" Target="../media/image212.png"/><Relationship Id="rId12" Type="http://schemas.openxmlformats.org/officeDocument/2006/relationships/image" Target="../media/image258.png"/><Relationship Id="rId17" Type="http://schemas.openxmlformats.org/officeDocument/2006/relationships/image" Target="../media/image241.png"/><Relationship Id="rId2" Type="http://schemas.openxmlformats.org/officeDocument/2006/relationships/image" Target="../media/image255.wmf"/><Relationship Id="rId16" Type="http://schemas.openxmlformats.org/officeDocument/2006/relationships/image" Target="../media/image262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11" Type="http://schemas.openxmlformats.org/officeDocument/2006/relationships/image" Target="../media/image257.png"/><Relationship Id="rId5" Type="http://schemas.openxmlformats.org/officeDocument/2006/relationships/image" Target="../media/image236.png"/><Relationship Id="rId15" Type="http://schemas.openxmlformats.org/officeDocument/2006/relationships/image" Target="../media/image261.png"/><Relationship Id="rId10" Type="http://schemas.openxmlformats.org/officeDocument/2006/relationships/image" Target="../media/image215.png"/><Relationship Id="rId19" Type="http://schemas.openxmlformats.org/officeDocument/2006/relationships/image" Target="../media/image264.png"/><Relationship Id="rId4" Type="http://schemas.openxmlformats.org/officeDocument/2006/relationships/image" Target="../media/image210.png"/><Relationship Id="rId9" Type="http://schemas.openxmlformats.org/officeDocument/2006/relationships/image" Target="../media/image214.png"/><Relationship Id="rId14" Type="http://schemas.openxmlformats.org/officeDocument/2006/relationships/image" Target="../media/image260.png"/><Relationship Id="rId22" Type="http://schemas.openxmlformats.org/officeDocument/2006/relationships/image" Target="../media/image2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3" Type="http://schemas.openxmlformats.org/officeDocument/2006/relationships/image" Target="../media/image162.wmf"/><Relationship Id="rId21" Type="http://schemas.openxmlformats.org/officeDocument/2006/relationships/image" Target="../media/image285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68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08.wmf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wmf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9" Type="http://schemas.openxmlformats.org/officeDocument/2006/relationships/image" Target="../media/image342.png"/><Relationship Id="rId3" Type="http://schemas.openxmlformats.org/officeDocument/2006/relationships/image" Target="../media/image306.png"/><Relationship Id="rId21" Type="http://schemas.openxmlformats.org/officeDocument/2006/relationships/image" Target="../media/image324.png"/><Relationship Id="rId34" Type="http://schemas.openxmlformats.org/officeDocument/2006/relationships/image" Target="../media/image337.png"/><Relationship Id="rId7" Type="http://schemas.openxmlformats.org/officeDocument/2006/relationships/image" Target="../media/image310.wmf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33" Type="http://schemas.openxmlformats.org/officeDocument/2006/relationships/image" Target="../media/image336.png"/><Relationship Id="rId38" Type="http://schemas.openxmlformats.org/officeDocument/2006/relationships/image" Target="../media/image341.png"/><Relationship Id="rId2" Type="http://schemas.openxmlformats.org/officeDocument/2006/relationships/image" Target="../media/image305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41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7.png"/><Relationship Id="rId32" Type="http://schemas.openxmlformats.org/officeDocument/2006/relationships/image" Target="../media/image335.png"/><Relationship Id="rId37" Type="http://schemas.openxmlformats.org/officeDocument/2006/relationships/image" Target="../media/image340.png"/><Relationship Id="rId40" Type="http://schemas.openxmlformats.org/officeDocument/2006/relationships/image" Target="../media/image343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36" Type="http://schemas.openxmlformats.org/officeDocument/2006/relationships/image" Target="../media/image339.png"/><Relationship Id="rId10" Type="http://schemas.openxmlformats.org/officeDocument/2006/relationships/image" Target="../media/image313.wmf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" Type="http://schemas.openxmlformats.org/officeDocument/2006/relationships/image" Target="../media/image307.png"/><Relationship Id="rId9" Type="http://schemas.openxmlformats.org/officeDocument/2006/relationships/image" Target="../media/image312.wmf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Relationship Id="rId35" Type="http://schemas.openxmlformats.org/officeDocument/2006/relationships/image" Target="../media/image3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5.wmf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2" Type="http://schemas.openxmlformats.org/officeDocument/2006/relationships/image" Target="../media/image36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73.png"/><Relationship Id="rId5" Type="http://schemas.openxmlformats.org/officeDocument/2006/relationships/image" Target="../media/image367.png"/><Relationship Id="rId10" Type="http://schemas.openxmlformats.org/officeDocument/2006/relationships/image" Target="../media/image372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64.wmf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12" Type="http://schemas.openxmlformats.org/officeDocument/2006/relationships/image" Target="../media/image388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Relationship Id="rId14" Type="http://schemas.openxmlformats.org/officeDocument/2006/relationships/image" Target="../media/image3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12.wmf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" Type="http://schemas.openxmlformats.org/officeDocument/2006/relationships/image" Target="../media/image396.png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5" Type="http://schemas.openxmlformats.org/officeDocument/2006/relationships/image" Target="../media/image409.png"/><Relationship Id="rId10" Type="http://schemas.openxmlformats.org/officeDocument/2006/relationships/image" Target="../media/image404.png"/><Relationship Id="rId19" Type="http://schemas.openxmlformats.org/officeDocument/2006/relationships/image" Target="../media/image413.wmf"/><Relationship Id="rId4" Type="http://schemas.openxmlformats.org/officeDocument/2006/relationships/image" Target="../media/image398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6.png"/><Relationship Id="rId18" Type="http://schemas.openxmlformats.org/officeDocument/2006/relationships/image" Target="../media/image431.png"/><Relationship Id="rId26" Type="http://schemas.openxmlformats.org/officeDocument/2006/relationships/image" Target="../media/image439.png"/><Relationship Id="rId3" Type="http://schemas.openxmlformats.org/officeDocument/2006/relationships/image" Target="../media/image416.png"/><Relationship Id="rId21" Type="http://schemas.openxmlformats.org/officeDocument/2006/relationships/image" Target="../media/image434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17" Type="http://schemas.openxmlformats.org/officeDocument/2006/relationships/image" Target="../media/image430.png"/><Relationship Id="rId25" Type="http://schemas.openxmlformats.org/officeDocument/2006/relationships/image" Target="../media/image438.png"/><Relationship Id="rId2" Type="http://schemas.openxmlformats.org/officeDocument/2006/relationships/image" Target="../media/image30.jpeg"/><Relationship Id="rId16" Type="http://schemas.openxmlformats.org/officeDocument/2006/relationships/image" Target="../media/image429.png"/><Relationship Id="rId20" Type="http://schemas.openxmlformats.org/officeDocument/2006/relationships/image" Target="../media/image433.png"/><Relationship Id="rId29" Type="http://schemas.openxmlformats.org/officeDocument/2006/relationships/image" Target="../media/image44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24" Type="http://schemas.openxmlformats.org/officeDocument/2006/relationships/image" Target="../media/image437.png"/><Relationship Id="rId5" Type="http://schemas.openxmlformats.org/officeDocument/2006/relationships/image" Target="../media/image418.png"/><Relationship Id="rId15" Type="http://schemas.openxmlformats.org/officeDocument/2006/relationships/image" Target="../media/image428.png"/><Relationship Id="rId23" Type="http://schemas.openxmlformats.org/officeDocument/2006/relationships/image" Target="../media/image436.png"/><Relationship Id="rId28" Type="http://schemas.openxmlformats.org/officeDocument/2006/relationships/image" Target="../media/image441.wmf"/><Relationship Id="rId10" Type="http://schemas.openxmlformats.org/officeDocument/2006/relationships/image" Target="../media/image423.png"/><Relationship Id="rId19" Type="http://schemas.openxmlformats.org/officeDocument/2006/relationships/image" Target="../media/image432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7.png"/><Relationship Id="rId22" Type="http://schemas.openxmlformats.org/officeDocument/2006/relationships/image" Target="../media/image435.png"/><Relationship Id="rId27" Type="http://schemas.openxmlformats.org/officeDocument/2006/relationships/image" Target="../media/image440.png"/><Relationship Id="rId30" Type="http://schemas.openxmlformats.org/officeDocument/2006/relationships/image" Target="../media/image4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image" Target="../media/image446.emf"/><Relationship Id="rId7" Type="http://schemas.openxmlformats.org/officeDocument/2006/relationships/image" Target="../media/image450.emf"/><Relationship Id="rId12" Type="http://schemas.openxmlformats.org/officeDocument/2006/relationships/image" Target="../media/image454.wmf"/><Relationship Id="rId2" Type="http://schemas.openxmlformats.org/officeDocument/2006/relationships/image" Target="../media/image4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emf"/><Relationship Id="rId11" Type="http://schemas.openxmlformats.org/officeDocument/2006/relationships/hyperlink" Target="xxxxx4343" TargetMode="External"/><Relationship Id="rId5" Type="http://schemas.openxmlformats.org/officeDocument/2006/relationships/image" Target="../media/image448.emf"/><Relationship Id="rId10" Type="http://schemas.openxmlformats.org/officeDocument/2006/relationships/image" Target="../media/image453.emf"/><Relationship Id="rId4" Type="http://schemas.openxmlformats.org/officeDocument/2006/relationships/image" Target="../media/image447.emf"/><Relationship Id="rId9" Type="http://schemas.openxmlformats.org/officeDocument/2006/relationships/image" Target="../media/image45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emf"/><Relationship Id="rId13" Type="http://schemas.openxmlformats.org/officeDocument/2006/relationships/image" Target="../media/image464.emf"/><Relationship Id="rId18" Type="http://schemas.openxmlformats.org/officeDocument/2006/relationships/image" Target="../media/image469.wmf"/><Relationship Id="rId3" Type="http://schemas.openxmlformats.org/officeDocument/2006/relationships/image" Target="../media/image454.wmf"/><Relationship Id="rId7" Type="http://schemas.openxmlformats.org/officeDocument/2006/relationships/image" Target="../media/image458.emf"/><Relationship Id="rId12" Type="http://schemas.openxmlformats.org/officeDocument/2006/relationships/image" Target="../media/image463.emf"/><Relationship Id="rId17" Type="http://schemas.openxmlformats.org/officeDocument/2006/relationships/image" Target="../media/image468.emf"/><Relationship Id="rId2" Type="http://schemas.openxmlformats.org/officeDocument/2006/relationships/hyperlink" Target="xxxxx4343" TargetMode="External"/><Relationship Id="rId16" Type="http://schemas.openxmlformats.org/officeDocument/2006/relationships/image" Target="../media/image467.emf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emf"/><Relationship Id="rId11" Type="http://schemas.openxmlformats.org/officeDocument/2006/relationships/image" Target="../media/image462.emf"/><Relationship Id="rId5" Type="http://schemas.openxmlformats.org/officeDocument/2006/relationships/image" Target="../media/image456.png"/><Relationship Id="rId15" Type="http://schemas.openxmlformats.org/officeDocument/2006/relationships/image" Target="../media/image466.emf"/><Relationship Id="rId10" Type="http://schemas.openxmlformats.org/officeDocument/2006/relationships/image" Target="../media/image461.emf"/><Relationship Id="rId19" Type="http://schemas.openxmlformats.org/officeDocument/2006/relationships/image" Target="../media/image470.png"/><Relationship Id="rId4" Type="http://schemas.openxmlformats.org/officeDocument/2006/relationships/image" Target="../media/image455.wmf"/><Relationship Id="rId9" Type="http://schemas.openxmlformats.org/officeDocument/2006/relationships/image" Target="../media/image460.emf"/><Relationship Id="rId14" Type="http://schemas.openxmlformats.org/officeDocument/2006/relationships/image" Target="../media/image46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emf"/><Relationship Id="rId3" Type="http://schemas.openxmlformats.org/officeDocument/2006/relationships/image" Target="../media/image473.emf"/><Relationship Id="rId7" Type="http://schemas.openxmlformats.org/officeDocument/2006/relationships/image" Target="../media/image477.emf"/><Relationship Id="rId2" Type="http://schemas.openxmlformats.org/officeDocument/2006/relationships/hyperlink" Target="&#21160;&#30011;&#38598;&#38182;/10&#31532;&#21313;&#31456;/&#27874;&#30340;&#21472;&#21152;.sw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6.emf"/><Relationship Id="rId5" Type="http://schemas.openxmlformats.org/officeDocument/2006/relationships/image" Target="../media/image475.emf"/><Relationship Id="rId4" Type="http://schemas.openxmlformats.org/officeDocument/2006/relationships/image" Target="../media/image474.emf"/><Relationship Id="rId9" Type="http://schemas.openxmlformats.org/officeDocument/2006/relationships/image" Target="../media/image4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wmf"/><Relationship Id="rId13" Type="http://schemas.openxmlformats.org/officeDocument/2006/relationships/image" Target="../media/image492.png"/><Relationship Id="rId3" Type="http://schemas.openxmlformats.org/officeDocument/2006/relationships/image" Target="../media/image482.png"/><Relationship Id="rId7" Type="http://schemas.openxmlformats.org/officeDocument/2006/relationships/image" Target="../media/image486.emf"/><Relationship Id="rId12" Type="http://schemas.openxmlformats.org/officeDocument/2006/relationships/image" Target="../media/image49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5.emf"/><Relationship Id="rId11" Type="http://schemas.openxmlformats.org/officeDocument/2006/relationships/image" Target="../media/image490.png"/><Relationship Id="rId5" Type="http://schemas.openxmlformats.org/officeDocument/2006/relationships/image" Target="../media/image484.emf"/><Relationship Id="rId10" Type="http://schemas.openxmlformats.org/officeDocument/2006/relationships/image" Target="../media/image489.emf"/><Relationship Id="rId4" Type="http://schemas.openxmlformats.org/officeDocument/2006/relationships/image" Target="../media/image483.emf"/><Relationship Id="rId9" Type="http://schemas.openxmlformats.org/officeDocument/2006/relationships/image" Target="../media/image488.emf"/><Relationship Id="rId14" Type="http://schemas.openxmlformats.org/officeDocument/2006/relationships/image" Target="../media/image49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504.emf"/><Relationship Id="rId18" Type="http://schemas.openxmlformats.org/officeDocument/2006/relationships/image" Target="../media/image509.emf"/><Relationship Id="rId3" Type="http://schemas.openxmlformats.org/officeDocument/2006/relationships/image" Target="../media/image494.emf"/><Relationship Id="rId7" Type="http://schemas.openxmlformats.org/officeDocument/2006/relationships/image" Target="../media/image498.png"/><Relationship Id="rId12" Type="http://schemas.openxmlformats.org/officeDocument/2006/relationships/image" Target="../media/image503.emf"/><Relationship Id="rId17" Type="http://schemas.openxmlformats.org/officeDocument/2006/relationships/image" Target="../media/image508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7.emf"/><Relationship Id="rId20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11" Type="http://schemas.openxmlformats.org/officeDocument/2006/relationships/image" Target="../media/image502.png"/><Relationship Id="rId5" Type="http://schemas.openxmlformats.org/officeDocument/2006/relationships/image" Target="../media/image496.png"/><Relationship Id="rId15" Type="http://schemas.openxmlformats.org/officeDocument/2006/relationships/image" Target="../media/image506.emf"/><Relationship Id="rId10" Type="http://schemas.openxmlformats.org/officeDocument/2006/relationships/image" Target="../media/image501.png"/><Relationship Id="rId19" Type="http://schemas.openxmlformats.org/officeDocument/2006/relationships/image" Target="../media/image510.emf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05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20.emf"/><Relationship Id="rId3" Type="http://schemas.openxmlformats.org/officeDocument/2006/relationships/image" Target="../media/image482.png"/><Relationship Id="rId7" Type="http://schemas.openxmlformats.org/officeDocument/2006/relationships/image" Target="../media/image515.wmf"/><Relationship Id="rId12" Type="http://schemas.openxmlformats.org/officeDocument/2006/relationships/image" Target="../media/image486.emf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4.wmf"/><Relationship Id="rId11" Type="http://schemas.openxmlformats.org/officeDocument/2006/relationships/image" Target="../media/image519.emf"/><Relationship Id="rId5" Type="http://schemas.openxmlformats.org/officeDocument/2006/relationships/image" Target="../media/image513.wmf"/><Relationship Id="rId10" Type="http://schemas.openxmlformats.org/officeDocument/2006/relationships/image" Target="../media/image518.emf"/><Relationship Id="rId4" Type="http://schemas.openxmlformats.org/officeDocument/2006/relationships/image" Target="../media/image512.wmf"/><Relationship Id="rId9" Type="http://schemas.openxmlformats.org/officeDocument/2006/relationships/image" Target="../media/image517.emf"/><Relationship Id="rId14" Type="http://schemas.openxmlformats.org/officeDocument/2006/relationships/image" Target="../media/image48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29.emf"/><Relationship Id="rId18" Type="http://schemas.openxmlformats.org/officeDocument/2006/relationships/image" Target="../media/image534.png"/><Relationship Id="rId3" Type="http://schemas.openxmlformats.org/officeDocument/2006/relationships/image" Target="../media/image522.emf"/><Relationship Id="rId7" Type="http://schemas.openxmlformats.org/officeDocument/2006/relationships/image" Target="../media/image525.png"/><Relationship Id="rId12" Type="http://schemas.openxmlformats.org/officeDocument/2006/relationships/image" Target="../media/image528.emf"/><Relationship Id="rId17" Type="http://schemas.openxmlformats.org/officeDocument/2006/relationships/image" Target="../media/image533.emf"/><Relationship Id="rId2" Type="http://schemas.openxmlformats.org/officeDocument/2006/relationships/image" Target="../media/image521.png"/><Relationship Id="rId16" Type="http://schemas.openxmlformats.org/officeDocument/2006/relationships/image" Target="../media/image5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11" Type="http://schemas.openxmlformats.org/officeDocument/2006/relationships/image" Target="../media/image527.png"/><Relationship Id="rId5" Type="http://schemas.openxmlformats.org/officeDocument/2006/relationships/image" Target="../media/image523.png"/><Relationship Id="rId15" Type="http://schemas.openxmlformats.org/officeDocument/2006/relationships/image" Target="../media/image531.emf"/><Relationship Id="rId10" Type="http://schemas.openxmlformats.org/officeDocument/2006/relationships/image" Target="../media/image501.png"/><Relationship Id="rId19" Type="http://schemas.openxmlformats.org/officeDocument/2006/relationships/image" Target="../media/image535.wmf"/><Relationship Id="rId4" Type="http://schemas.openxmlformats.org/officeDocument/2006/relationships/image" Target="../media/image495.png"/><Relationship Id="rId9" Type="http://schemas.openxmlformats.org/officeDocument/2006/relationships/image" Target="../media/image500.png"/><Relationship Id="rId14" Type="http://schemas.openxmlformats.org/officeDocument/2006/relationships/image" Target="../media/image53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emf"/><Relationship Id="rId13" Type="http://schemas.openxmlformats.org/officeDocument/2006/relationships/image" Target="../media/image544.emf"/><Relationship Id="rId3" Type="http://schemas.openxmlformats.org/officeDocument/2006/relationships/image" Target="../media/image537.png"/><Relationship Id="rId7" Type="http://schemas.openxmlformats.org/officeDocument/2006/relationships/image" Target="../media/image540.png"/><Relationship Id="rId12" Type="http://schemas.openxmlformats.org/officeDocument/2006/relationships/image" Target="../media/image543.emf"/><Relationship Id="rId17" Type="http://schemas.openxmlformats.org/officeDocument/2006/relationships/image" Target="../media/image548.emf"/><Relationship Id="rId2" Type="http://schemas.openxmlformats.org/officeDocument/2006/relationships/image" Target="../media/image536.png"/><Relationship Id="rId16" Type="http://schemas.openxmlformats.org/officeDocument/2006/relationships/image" Target="../media/image5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9.png"/><Relationship Id="rId11" Type="http://schemas.openxmlformats.org/officeDocument/2006/relationships/hyperlink" Target="&#21160;&#30011;&#38598;&#38182;/10&#31532;&#21313;&#31456;/&#27874;&#30095;&#21040;&#27874;&#23494;.swf" TargetMode="External"/><Relationship Id="rId5" Type="http://schemas.openxmlformats.org/officeDocument/2006/relationships/image" Target="../media/image538.png"/><Relationship Id="rId15" Type="http://schemas.openxmlformats.org/officeDocument/2006/relationships/image" Target="../media/image546.emf"/><Relationship Id="rId10" Type="http://schemas.openxmlformats.org/officeDocument/2006/relationships/image" Target="../media/image542.emf"/><Relationship Id="rId4" Type="http://schemas.openxmlformats.org/officeDocument/2006/relationships/image" Target="../media/image492.png"/><Relationship Id="rId9" Type="http://schemas.openxmlformats.org/officeDocument/2006/relationships/hyperlink" Target="&#21160;&#30011;&#38598;&#38182;/10&#31532;&#21313;&#31456;/&#27874;&#23494;&#21040;&#27874;&#30095;.swf" TargetMode="External"/><Relationship Id="rId14" Type="http://schemas.openxmlformats.org/officeDocument/2006/relationships/image" Target="../media/image545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emf"/><Relationship Id="rId13" Type="http://schemas.openxmlformats.org/officeDocument/2006/relationships/image" Target="../media/image561.emf"/><Relationship Id="rId3" Type="http://schemas.openxmlformats.org/officeDocument/2006/relationships/image" Target="../media/image551.png"/><Relationship Id="rId7" Type="http://schemas.openxmlformats.org/officeDocument/2006/relationships/image" Target="../media/image555.emf"/><Relationship Id="rId12" Type="http://schemas.openxmlformats.org/officeDocument/2006/relationships/image" Target="../media/image560.emf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.png"/><Relationship Id="rId11" Type="http://schemas.openxmlformats.org/officeDocument/2006/relationships/image" Target="../media/image559.emf"/><Relationship Id="rId5" Type="http://schemas.openxmlformats.org/officeDocument/2006/relationships/image" Target="../media/image553.png"/><Relationship Id="rId10" Type="http://schemas.openxmlformats.org/officeDocument/2006/relationships/image" Target="../media/image558.emf"/><Relationship Id="rId4" Type="http://schemas.openxmlformats.org/officeDocument/2006/relationships/image" Target="../media/image552.png"/><Relationship Id="rId9" Type="http://schemas.openxmlformats.org/officeDocument/2006/relationships/image" Target="../media/image557.emf"/><Relationship Id="rId14" Type="http://schemas.openxmlformats.org/officeDocument/2006/relationships/image" Target="../media/image56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18" Type="http://schemas.openxmlformats.org/officeDocument/2006/relationships/image" Target="../media/image578.wmf"/><Relationship Id="rId3" Type="http://schemas.openxmlformats.org/officeDocument/2006/relationships/image" Target="../media/image564.png"/><Relationship Id="rId21" Type="http://schemas.openxmlformats.org/officeDocument/2006/relationships/image" Target="../media/image581.png"/><Relationship Id="rId7" Type="http://schemas.openxmlformats.org/officeDocument/2006/relationships/image" Target="../media/image568.png"/><Relationship Id="rId12" Type="http://schemas.openxmlformats.org/officeDocument/2006/relationships/image" Target="../media/image572.png"/><Relationship Id="rId17" Type="http://schemas.openxmlformats.org/officeDocument/2006/relationships/image" Target="../media/image577.wmf"/><Relationship Id="rId2" Type="http://schemas.openxmlformats.org/officeDocument/2006/relationships/image" Target="../media/image563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7.png"/><Relationship Id="rId11" Type="http://schemas.openxmlformats.org/officeDocument/2006/relationships/image" Target="../media/image571.png"/><Relationship Id="rId24" Type="http://schemas.openxmlformats.org/officeDocument/2006/relationships/image" Target="../media/image584.png"/><Relationship Id="rId5" Type="http://schemas.openxmlformats.org/officeDocument/2006/relationships/image" Target="../media/image566.png"/><Relationship Id="rId15" Type="http://schemas.openxmlformats.org/officeDocument/2006/relationships/image" Target="../media/image575.png"/><Relationship Id="rId23" Type="http://schemas.openxmlformats.org/officeDocument/2006/relationships/image" Target="../media/image583.png"/><Relationship Id="rId10" Type="http://schemas.openxmlformats.org/officeDocument/2006/relationships/hyperlink" Target="&#21160;&#30011;&#38598;&#38182;/10&#31532;&#21313;&#31456;/&#39547;&#27874;.swf" TargetMode="External"/><Relationship Id="rId19" Type="http://schemas.openxmlformats.org/officeDocument/2006/relationships/image" Target="../media/image579.wmf"/><Relationship Id="rId4" Type="http://schemas.openxmlformats.org/officeDocument/2006/relationships/image" Target="../media/image565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Relationship Id="rId22" Type="http://schemas.openxmlformats.org/officeDocument/2006/relationships/image" Target="../media/image5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13" Type="http://schemas.openxmlformats.org/officeDocument/2006/relationships/image" Target="../media/image596.png"/><Relationship Id="rId3" Type="http://schemas.openxmlformats.org/officeDocument/2006/relationships/image" Target="../media/image586.png"/><Relationship Id="rId7" Type="http://schemas.openxmlformats.org/officeDocument/2006/relationships/image" Target="../media/image590.png"/><Relationship Id="rId12" Type="http://schemas.openxmlformats.org/officeDocument/2006/relationships/image" Target="../media/image595.png"/><Relationship Id="rId2" Type="http://schemas.openxmlformats.org/officeDocument/2006/relationships/image" Target="../media/image5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9.png"/><Relationship Id="rId11" Type="http://schemas.openxmlformats.org/officeDocument/2006/relationships/image" Target="../media/image594.png"/><Relationship Id="rId5" Type="http://schemas.openxmlformats.org/officeDocument/2006/relationships/image" Target="../media/image588.png"/><Relationship Id="rId15" Type="http://schemas.openxmlformats.org/officeDocument/2006/relationships/image" Target="../media/image598.png"/><Relationship Id="rId10" Type="http://schemas.openxmlformats.org/officeDocument/2006/relationships/image" Target="../media/image593.png"/><Relationship Id="rId4" Type="http://schemas.openxmlformats.org/officeDocument/2006/relationships/image" Target="../media/image587.png"/><Relationship Id="rId9" Type="http://schemas.openxmlformats.org/officeDocument/2006/relationships/image" Target="../media/image592.png"/><Relationship Id="rId14" Type="http://schemas.openxmlformats.org/officeDocument/2006/relationships/image" Target="../media/image59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13" Type="http://schemas.openxmlformats.org/officeDocument/2006/relationships/image" Target="../media/image607.png"/><Relationship Id="rId18" Type="http://schemas.openxmlformats.org/officeDocument/2006/relationships/image" Target="../media/image612.png"/><Relationship Id="rId26" Type="http://schemas.openxmlformats.org/officeDocument/2006/relationships/image" Target="../media/image620.png"/><Relationship Id="rId3" Type="http://schemas.openxmlformats.org/officeDocument/2006/relationships/image" Target="../media/image578.wmf"/><Relationship Id="rId21" Type="http://schemas.openxmlformats.org/officeDocument/2006/relationships/image" Target="../media/image615.png"/><Relationship Id="rId7" Type="http://schemas.openxmlformats.org/officeDocument/2006/relationships/image" Target="../media/image601.png"/><Relationship Id="rId12" Type="http://schemas.openxmlformats.org/officeDocument/2006/relationships/image" Target="../media/image606.png"/><Relationship Id="rId17" Type="http://schemas.openxmlformats.org/officeDocument/2006/relationships/image" Target="../media/image611.png"/><Relationship Id="rId25" Type="http://schemas.openxmlformats.org/officeDocument/2006/relationships/image" Target="../media/image619.png"/><Relationship Id="rId2" Type="http://schemas.openxmlformats.org/officeDocument/2006/relationships/image" Target="../media/image577.wmf"/><Relationship Id="rId16" Type="http://schemas.openxmlformats.org/officeDocument/2006/relationships/image" Target="../media/image610.png"/><Relationship Id="rId20" Type="http://schemas.openxmlformats.org/officeDocument/2006/relationships/image" Target="../media/image6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11" Type="http://schemas.openxmlformats.org/officeDocument/2006/relationships/image" Target="../media/image605.png"/><Relationship Id="rId24" Type="http://schemas.openxmlformats.org/officeDocument/2006/relationships/image" Target="../media/image618.png"/><Relationship Id="rId5" Type="http://schemas.openxmlformats.org/officeDocument/2006/relationships/image" Target="../media/image599.png"/><Relationship Id="rId15" Type="http://schemas.openxmlformats.org/officeDocument/2006/relationships/image" Target="../media/image609.png"/><Relationship Id="rId23" Type="http://schemas.openxmlformats.org/officeDocument/2006/relationships/image" Target="../media/image617.png"/><Relationship Id="rId10" Type="http://schemas.openxmlformats.org/officeDocument/2006/relationships/image" Target="../media/image604.png"/><Relationship Id="rId19" Type="http://schemas.openxmlformats.org/officeDocument/2006/relationships/image" Target="../media/image613.png"/><Relationship Id="rId4" Type="http://schemas.openxmlformats.org/officeDocument/2006/relationships/image" Target="../media/image579.wmf"/><Relationship Id="rId9" Type="http://schemas.openxmlformats.org/officeDocument/2006/relationships/image" Target="../media/image603.png"/><Relationship Id="rId14" Type="http://schemas.openxmlformats.org/officeDocument/2006/relationships/image" Target="../media/image608.png"/><Relationship Id="rId22" Type="http://schemas.openxmlformats.org/officeDocument/2006/relationships/image" Target="../media/image6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3" Type="http://schemas.openxmlformats.org/officeDocument/2006/relationships/image" Target="../media/image623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" Type="http://schemas.openxmlformats.org/officeDocument/2006/relationships/image" Target="../media/image621.wmf"/><Relationship Id="rId16" Type="http://schemas.openxmlformats.org/officeDocument/2006/relationships/image" Target="../media/image6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5" Type="http://schemas.openxmlformats.org/officeDocument/2006/relationships/image" Target="../media/image625.png"/><Relationship Id="rId15" Type="http://schemas.openxmlformats.org/officeDocument/2006/relationships/image" Target="../media/image635.png"/><Relationship Id="rId10" Type="http://schemas.openxmlformats.org/officeDocument/2006/relationships/image" Target="../media/image630.png"/><Relationship Id="rId19" Type="http://schemas.openxmlformats.org/officeDocument/2006/relationships/image" Target="../media/image639.png"/><Relationship Id="rId4" Type="http://schemas.openxmlformats.org/officeDocument/2006/relationships/image" Target="../media/image624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image" Target="../media/image650.png"/><Relationship Id="rId3" Type="http://schemas.openxmlformats.org/officeDocument/2006/relationships/image" Target="../media/image640.png"/><Relationship Id="rId7" Type="http://schemas.openxmlformats.org/officeDocument/2006/relationships/image" Target="../media/image644.png"/><Relationship Id="rId12" Type="http://schemas.openxmlformats.org/officeDocument/2006/relationships/image" Target="../media/image649.png"/><Relationship Id="rId2" Type="http://schemas.openxmlformats.org/officeDocument/2006/relationships/image" Target="../media/image621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3.png"/><Relationship Id="rId11" Type="http://schemas.openxmlformats.org/officeDocument/2006/relationships/image" Target="../media/image648.png"/><Relationship Id="rId5" Type="http://schemas.openxmlformats.org/officeDocument/2006/relationships/image" Target="../media/image642.png"/><Relationship Id="rId15" Type="http://schemas.openxmlformats.org/officeDocument/2006/relationships/image" Target="../media/image652.png"/><Relationship Id="rId10" Type="http://schemas.openxmlformats.org/officeDocument/2006/relationships/image" Target="../media/image647.png"/><Relationship Id="rId4" Type="http://schemas.openxmlformats.org/officeDocument/2006/relationships/image" Target="../media/image641.png"/><Relationship Id="rId9" Type="http://schemas.openxmlformats.org/officeDocument/2006/relationships/image" Target="../media/image646.png"/><Relationship Id="rId14" Type="http://schemas.openxmlformats.org/officeDocument/2006/relationships/image" Target="../media/image6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3" Type="http://schemas.openxmlformats.org/officeDocument/2006/relationships/image" Target="../media/image654.png"/><Relationship Id="rId7" Type="http://schemas.openxmlformats.org/officeDocument/2006/relationships/image" Target="../media/image65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5" Type="http://schemas.openxmlformats.org/officeDocument/2006/relationships/image" Target="../media/image656.png"/><Relationship Id="rId10" Type="http://schemas.openxmlformats.org/officeDocument/2006/relationships/image" Target="../media/image661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13" Type="http://schemas.openxmlformats.org/officeDocument/2006/relationships/image" Target="../media/image671.png"/><Relationship Id="rId18" Type="http://schemas.openxmlformats.org/officeDocument/2006/relationships/image" Target="../media/image676.png"/><Relationship Id="rId26" Type="http://schemas.openxmlformats.org/officeDocument/2006/relationships/image" Target="../media/image684.png"/><Relationship Id="rId3" Type="http://schemas.openxmlformats.org/officeDocument/2006/relationships/image" Target="../media/image663.wmf"/><Relationship Id="rId21" Type="http://schemas.openxmlformats.org/officeDocument/2006/relationships/image" Target="../media/image679.png"/><Relationship Id="rId7" Type="http://schemas.openxmlformats.org/officeDocument/2006/relationships/hyperlink" Target="&#21160;&#30011;&#38598;&#38182;/10&#31532;&#21313;&#31456;/&#31616;&#27491;&#39057;&#29575;.swf" TargetMode="External"/><Relationship Id="rId12" Type="http://schemas.openxmlformats.org/officeDocument/2006/relationships/image" Target="../media/image670.png"/><Relationship Id="rId17" Type="http://schemas.openxmlformats.org/officeDocument/2006/relationships/image" Target="../media/image675.png"/><Relationship Id="rId25" Type="http://schemas.openxmlformats.org/officeDocument/2006/relationships/image" Target="../media/image683.png"/><Relationship Id="rId2" Type="http://schemas.openxmlformats.org/officeDocument/2006/relationships/hyperlink" Target="xxxxx4348" TargetMode="External"/><Relationship Id="rId16" Type="http://schemas.openxmlformats.org/officeDocument/2006/relationships/image" Target="../media/image674.png"/><Relationship Id="rId20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5.png"/><Relationship Id="rId11" Type="http://schemas.openxmlformats.org/officeDocument/2006/relationships/image" Target="../media/image669.png"/><Relationship Id="rId24" Type="http://schemas.openxmlformats.org/officeDocument/2006/relationships/image" Target="../media/image682.png"/><Relationship Id="rId5" Type="http://schemas.openxmlformats.org/officeDocument/2006/relationships/image" Target="../media/image534.png"/><Relationship Id="rId15" Type="http://schemas.openxmlformats.org/officeDocument/2006/relationships/image" Target="../media/image673.png"/><Relationship Id="rId23" Type="http://schemas.openxmlformats.org/officeDocument/2006/relationships/image" Target="../media/image681.png"/><Relationship Id="rId10" Type="http://schemas.openxmlformats.org/officeDocument/2006/relationships/image" Target="../media/image668.png"/><Relationship Id="rId19" Type="http://schemas.openxmlformats.org/officeDocument/2006/relationships/image" Target="../media/image677.png"/><Relationship Id="rId4" Type="http://schemas.openxmlformats.org/officeDocument/2006/relationships/image" Target="../media/image664.wmf"/><Relationship Id="rId9" Type="http://schemas.openxmlformats.org/officeDocument/2006/relationships/image" Target="../media/image667.png"/><Relationship Id="rId14" Type="http://schemas.openxmlformats.org/officeDocument/2006/relationships/image" Target="../media/image672.png"/><Relationship Id="rId22" Type="http://schemas.openxmlformats.org/officeDocument/2006/relationships/image" Target="../media/image6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png"/><Relationship Id="rId3" Type="http://schemas.openxmlformats.org/officeDocument/2006/relationships/image" Target="../media/image687.png"/><Relationship Id="rId7" Type="http://schemas.openxmlformats.org/officeDocument/2006/relationships/image" Target="../media/image691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695.png"/><Relationship Id="rId5" Type="http://schemas.openxmlformats.org/officeDocument/2006/relationships/image" Target="../media/image689.png"/><Relationship Id="rId10" Type="http://schemas.openxmlformats.org/officeDocument/2006/relationships/image" Target="../media/image694.png"/><Relationship Id="rId4" Type="http://schemas.openxmlformats.org/officeDocument/2006/relationships/image" Target="../media/image688.png"/><Relationship Id="rId9" Type="http://schemas.openxmlformats.org/officeDocument/2006/relationships/image" Target="../media/image69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13" Type="http://schemas.openxmlformats.org/officeDocument/2006/relationships/image" Target="../media/image707.png"/><Relationship Id="rId18" Type="http://schemas.openxmlformats.org/officeDocument/2006/relationships/image" Target="../media/image712.png"/><Relationship Id="rId26" Type="http://schemas.openxmlformats.org/officeDocument/2006/relationships/image" Target="../media/image720.png"/><Relationship Id="rId3" Type="http://schemas.openxmlformats.org/officeDocument/2006/relationships/image" Target="../media/image697.png"/><Relationship Id="rId21" Type="http://schemas.openxmlformats.org/officeDocument/2006/relationships/image" Target="../media/image715.png"/><Relationship Id="rId34" Type="http://schemas.openxmlformats.org/officeDocument/2006/relationships/image" Target="../media/image728.png"/><Relationship Id="rId7" Type="http://schemas.openxmlformats.org/officeDocument/2006/relationships/image" Target="../media/image701.png"/><Relationship Id="rId12" Type="http://schemas.openxmlformats.org/officeDocument/2006/relationships/image" Target="../media/image706.png"/><Relationship Id="rId17" Type="http://schemas.openxmlformats.org/officeDocument/2006/relationships/image" Target="../media/image711.png"/><Relationship Id="rId25" Type="http://schemas.openxmlformats.org/officeDocument/2006/relationships/image" Target="../media/image719.png"/><Relationship Id="rId33" Type="http://schemas.openxmlformats.org/officeDocument/2006/relationships/image" Target="../media/image727.png"/><Relationship Id="rId2" Type="http://schemas.openxmlformats.org/officeDocument/2006/relationships/image" Target="../media/image696.png"/><Relationship Id="rId16" Type="http://schemas.openxmlformats.org/officeDocument/2006/relationships/image" Target="../media/image710.png"/><Relationship Id="rId20" Type="http://schemas.openxmlformats.org/officeDocument/2006/relationships/image" Target="../media/image714.png"/><Relationship Id="rId29" Type="http://schemas.openxmlformats.org/officeDocument/2006/relationships/image" Target="../media/image7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11" Type="http://schemas.openxmlformats.org/officeDocument/2006/relationships/image" Target="../media/image705.png"/><Relationship Id="rId24" Type="http://schemas.openxmlformats.org/officeDocument/2006/relationships/image" Target="../media/image718.png"/><Relationship Id="rId32" Type="http://schemas.openxmlformats.org/officeDocument/2006/relationships/image" Target="../media/image726.png"/><Relationship Id="rId5" Type="http://schemas.openxmlformats.org/officeDocument/2006/relationships/image" Target="../media/image699.wmf"/><Relationship Id="rId15" Type="http://schemas.openxmlformats.org/officeDocument/2006/relationships/image" Target="../media/image709.png"/><Relationship Id="rId23" Type="http://schemas.openxmlformats.org/officeDocument/2006/relationships/image" Target="../media/image717.png"/><Relationship Id="rId28" Type="http://schemas.openxmlformats.org/officeDocument/2006/relationships/image" Target="../media/image722.png"/><Relationship Id="rId10" Type="http://schemas.openxmlformats.org/officeDocument/2006/relationships/image" Target="../media/image704.png"/><Relationship Id="rId19" Type="http://schemas.openxmlformats.org/officeDocument/2006/relationships/image" Target="../media/image713.png"/><Relationship Id="rId31" Type="http://schemas.openxmlformats.org/officeDocument/2006/relationships/image" Target="../media/image725.png"/><Relationship Id="rId4" Type="http://schemas.openxmlformats.org/officeDocument/2006/relationships/image" Target="../media/image698.wmf"/><Relationship Id="rId9" Type="http://schemas.openxmlformats.org/officeDocument/2006/relationships/image" Target="../media/image703.png"/><Relationship Id="rId14" Type="http://schemas.openxmlformats.org/officeDocument/2006/relationships/image" Target="../media/image708.png"/><Relationship Id="rId22" Type="http://schemas.openxmlformats.org/officeDocument/2006/relationships/image" Target="../media/image716.png"/><Relationship Id="rId27" Type="http://schemas.openxmlformats.org/officeDocument/2006/relationships/image" Target="../media/image721.png"/><Relationship Id="rId30" Type="http://schemas.openxmlformats.org/officeDocument/2006/relationships/image" Target="../media/image724.png"/><Relationship Id="rId35" Type="http://schemas.openxmlformats.org/officeDocument/2006/relationships/image" Target="../media/image7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png"/><Relationship Id="rId13" Type="http://schemas.openxmlformats.org/officeDocument/2006/relationships/image" Target="../media/image741.png"/><Relationship Id="rId18" Type="http://schemas.openxmlformats.org/officeDocument/2006/relationships/image" Target="../media/image746.png"/><Relationship Id="rId26" Type="http://schemas.openxmlformats.org/officeDocument/2006/relationships/image" Target="../media/image754.png"/><Relationship Id="rId3" Type="http://schemas.openxmlformats.org/officeDocument/2006/relationships/image" Target="../media/image731.png"/><Relationship Id="rId21" Type="http://schemas.openxmlformats.org/officeDocument/2006/relationships/image" Target="../media/image749.wmf"/><Relationship Id="rId7" Type="http://schemas.openxmlformats.org/officeDocument/2006/relationships/image" Target="../media/image735.png"/><Relationship Id="rId12" Type="http://schemas.openxmlformats.org/officeDocument/2006/relationships/image" Target="../media/image740.png"/><Relationship Id="rId17" Type="http://schemas.openxmlformats.org/officeDocument/2006/relationships/image" Target="../media/image745.png"/><Relationship Id="rId25" Type="http://schemas.openxmlformats.org/officeDocument/2006/relationships/image" Target="../media/image753.png"/><Relationship Id="rId2" Type="http://schemas.openxmlformats.org/officeDocument/2006/relationships/image" Target="../media/image730.png"/><Relationship Id="rId16" Type="http://schemas.openxmlformats.org/officeDocument/2006/relationships/image" Target="../media/image744.png"/><Relationship Id="rId20" Type="http://schemas.openxmlformats.org/officeDocument/2006/relationships/image" Target="../media/image7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4.png"/><Relationship Id="rId11" Type="http://schemas.openxmlformats.org/officeDocument/2006/relationships/image" Target="../media/image739.png"/><Relationship Id="rId24" Type="http://schemas.openxmlformats.org/officeDocument/2006/relationships/image" Target="../media/image752.png"/><Relationship Id="rId5" Type="http://schemas.openxmlformats.org/officeDocument/2006/relationships/image" Target="../media/image733.png"/><Relationship Id="rId15" Type="http://schemas.openxmlformats.org/officeDocument/2006/relationships/image" Target="../media/image743.png"/><Relationship Id="rId23" Type="http://schemas.openxmlformats.org/officeDocument/2006/relationships/image" Target="../media/image751.png"/><Relationship Id="rId10" Type="http://schemas.openxmlformats.org/officeDocument/2006/relationships/image" Target="../media/image738.png"/><Relationship Id="rId19" Type="http://schemas.openxmlformats.org/officeDocument/2006/relationships/image" Target="../media/image747.png"/><Relationship Id="rId4" Type="http://schemas.openxmlformats.org/officeDocument/2006/relationships/image" Target="../media/image732.pn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Relationship Id="rId22" Type="http://schemas.openxmlformats.org/officeDocument/2006/relationships/image" Target="../media/image750.png"/><Relationship Id="rId27" Type="http://schemas.openxmlformats.org/officeDocument/2006/relationships/image" Target="../media/image7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png"/><Relationship Id="rId13" Type="http://schemas.openxmlformats.org/officeDocument/2006/relationships/image" Target="../media/image710.png"/><Relationship Id="rId18" Type="http://schemas.openxmlformats.org/officeDocument/2006/relationships/image" Target="../media/image715.png"/><Relationship Id="rId26" Type="http://schemas.openxmlformats.org/officeDocument/2006/relationships/image" Target="../media/image723.png"/><Relationship Id="rId3" Type="http://schemas.openxmlformats.org/officeDocument/2006/relationships/image" Target="../media/image697.png"/><Relationship Id="rId21" Type="http://schemas.openxmlformats.org/officeDocument/2006/relationships/image" Target="../media/image718.png"/><Relationship Id="rId34" Type="http://schemas.openxmlformats.org/officeDocument/2006/relationships/image" Target="../media/image759.png"/><Relationship Id="rId7" Type="http://schemas.openxmlformats.org/officeDocument/2006/relationships/image" Target="../media/image703.png"/><Relationship Id="rId12" Type="http://schemas.openxmlformats.org/officeDocument/2006/relationships/image" Target="../media/image709.png"/><Relationship Id="rId17" Type="http://schemas.openxmlformats.org/officeDocument/2006/relationships/image" Target="../media/image714.png"/><Relationship Id="rId25" Type="http://schemas.openxmlformats.org/officeDocument/2006/relationships/image" Target="../media/image722.png"/><Relationship Id="rId33" Type="http://schemas.openxmlformats.org/officeDocument/2006/relationships/image" Target="../media/image758.png"/><Relationship Id="rId2" Type="http://schemas.openxmlformats.org/officeDocument/2006/relationships/image" Target="../media/image696.png"/><Relationship Id="rId16" Type="http://schemas.openxmlformats.org/officeDocument/2006/relationships/image" Target="../media/image713.png"/><Relationship Id="rId20" Type="http://schemas.openxmlformats.org/officeDocument/2006/relationships/image" Target="../media/image717.png"/><Relationship Id="rId29" Type="http://schemas.openxmlformats.org/officeDocument/2006/relationships/image" Target="../media/image7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2.png"/><Relationship Id="rId11" Type="http://schemas.openxmlformats.org/officeDocument/2006/relationships/image" Target="../media/image708.png"/><Relationship Id="rId24" Type="http://schemas.openxmlformats.org/officeDocument/2006/relationships/image" Target="../media/image721.png"/><Relationship Id="rId32" Type="http://schemas.openxmlformats.org/officeDocument/2006/relationships/image" Target="../media/image757.png"/><Relationship Id="rId37" Type="http://schemas.openxmlformats.org/officeDocument/2006/relationships/image" Target="../media/image755.png"/><Relationship Id="rId5" Type="http://schemas.openxmlformats.org/officeDocument/2006/relationships/image" Target="../media/image701.png"/><Relationship Id="rId15" Type="http://schemas.openxmlformats.org/officeDocument/2006/relationships/image" Target="../media/image712.png"/><Relationship Id="rId23" Type="http://schemas.openxmlformats.org/officeDocument/2006/relationships/image" Target="../media/image720.png"/><Relationship Id="rId28" Type="http://schemas.openxmlformats.org/officeDocument/2006/relationships/image" Target="../media/image726.png"/><Relationship Id="rId36" Type="http://schemas.openxmlformats.org/officeDocument/2006/relationships/image" Target="../media/image730.png"/><Relationship Id="rId10" Type="http://schemas.openxmlformats.org/officeDocument/2006/relationships/image" Target="../media/image707.png"/><Relationship Id="rId19" Type="http://schemas.openxmlformats.org/officeDocument/2006/relationships/image" Target="../media/image716.png"/><Relationship Id="rId31" Type="http://schemas.openxmlformats.org/officeDocument/2006/relationships/image" Target="../media/image756.png"/><Relationship Id="rId4" Type="http://schemas.openxmlformats.org/officeDocument/2006/relationships/image" Target="../media/image700.png"/><Relationship Id="rId9" Type="http://schemas.openxmlformats.org/officeDocument/2006/relationships/image" Target="../media/image706.png"/><Relationship Id="rId14" Type="http://schemas.openxmlformats.org/officeDocument/2006/relationships/image" Target="../media/image711.png"/><Relationship Id="rId22" Type="http://schemas.openxmlformats.org/officeDocument/2006/relationships/image" Target="../media/image719.png"/><Relationship Id="rId27" Type="http://schemas.openxmlformats.org/officeDocument/2006/relationships/image" Target="../media/image725.png"/><Relationship Id="rId30" Type="http://schemas.openxmlformats.org/officeDocument/2006/relationships/image" Target="../media/image728.png"/><Relationship Id="rId35" Type="http://schemas.openxmlformats.org/officeDocument/2006/relationships/image" Target="../media/image7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image" Target="../media/image772.png"/><Relationship Id="rId18" Type="http://schemas.openxmlformats.org/officeDocument/2006/relationships/image" Target="../media/image777.png"/><Relationship Id="rId3" Type="http://schemas.openxmlformats.org/officeDocument/2006/relationships/image" Target="../media/image762.png"/><Relationship Id="rId7" Type="http://schemas.openxmlformats.org/officeDocument/2006/relationships/image" Target="../media/image766.png"/><Relationship Id="rId12" Type="http://schemas.openxmlformats.org/officeDocument/2006/relationships/image" Target="../media/image771.png"/><Relationship Id="rId17" Type="http://schemas.openxmlformats.org/officeDocument/2006/relationships/image" Target="../media/image776.png"/><Relationship Id="rId2" Type="http://schemas.openxmlformats.org/officeDocument/2006/relationships/image" Target="../media/image761.png"/><Relationship Id="rId16" Type="http://schemas.openxmlformats.org/officeDocument/2006/relationships/image" Target="../media/image775.png"/><Relationship Id="rId20" Type="http://schemas.openxmlformats.org/officeDocument/2006/relationships/image" Target="../media/image7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5.png"/><Relationship Id="rId11" Type="http://schemas.openxmlformats.org/officeDocument/2006/relationships/image" Target="../media/image770.png"/><Relationship Id="rId5" Type="http://schemas.openxmlformats.org/officeDocument/2006/relationships/image" Target="../media/image764.png"/><Relationship Id="rId15" Type="http://schemas.openxmlformats.org/officeDocument/2006/relationships/image" Target="../media/image774.png"/><Relationship Id="rId10" Type="http://schemas.openxmlformats.org/officeDocument/2006/relationships/image" Target="../media/image769.png"/><Relationship Id="rId19" Type="http://schemas.openxmlformats.org/officeDocument/2006/relationships/image" Target="../media/image778.png"/><Relationship Id="rId4" Type="http://schemas.openxmlformats.org/officeDocument/2006/relationships/image" Target="../media/image763.png"/><Relationship Id="rId9" Type="http://schemas.openxmlformats.org/officeDocument/2006/relationships/image" Target="../media/image768.png"/><Relationship Id="rId14" Type="http://schemas.openxmlformats.org/officeDocument/2006/relationships/image" Target="../media/image7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87.png"/><Relationship Id="rId18" Type="http://schemas.openxmlformats.org/officeDocument/2006/relationships/image" Target="../media/image792.png"/><Relationship Id="rId3" Type="http://schemas.openxmlformats.org/officeDocument/2006/relationships/image" Target="../media/image749.wmf"/><Relationship Id="rId21" Type="http://schemas.openxmlformats.org/officeDocument/2006/relationships/image" Target="../media/image795.png"/><Relationship Id="rId7" Type="http://schemas.openxmlformats.org/officeDocument/2006/relationships/image" Target="../media/image782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" Type="http://schemas.openxmlformats.org/officeDocument/2006/relationships/image" Target="../media/image780.jpeg"/><Relationship Id="rId16" Type="http://schemas.openxmlformats.org/officeDocument/2006/relationships/image" Target="../media/image790.png"/><Relationship Id="rId20" Type="http://schemas.openxmlformats.org/officeDocument/2006/relationships/image" Target="../media/image7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6.png"/><Relationship Id="rId11" Type="http://schemas.openxmlformats.org/officeDocument/2006/relationships/image" Target="../media/image785.png"/><Relationship Id="rId5" Type="http://schemas.openxmlformats.org/officeDocument/2006/relationships/image" Target="../media/image781.png"/><Relationship Id="rId15" Type="http://schemas.openxmlformats.org/officeDocument/2006/relationships/image" Target="../media/image789.png"/><Relationship Id="rId10" Type="http://schemas.openxmlformats.org/officeDocument/2006/relationships/image" Target="../media/image784.png"/><Relationship Id="rId19" Type="http://schemas.openxmlformats.org/officeDocument/2006/relationships/image" Target="../media/image793.png"/><Relationship Id="rId4" Type="http://schemas.openxmlformats.org/officeDocument/2006/relationships/image" Target="../media/image742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2.png"/><Relationship Id="rId3" Type="http://schemas.openxmlformats.org/officeDocument/2006/relationships/image" Target="../media/image797.png"/><Relationship Id="rId7" Type="http://schemas.openxmlformats.org/officeDocument/2006/relationships/image" Target="../media/image801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0.png"/><Relationship Id="rId11" Type="http://schemas.openxmlformats.org/officeDocument/2006/relationships/image" Target="../media/image805.png"/><Relationship Id="rId5" Type="http://schemas.openxmlformats.org/officeDocument/2006/relationships/image" Target="../media/image799.png"/><Relationship Id="rId10" Type="http://schemas.openxmlformats.org/officeDocument/2006/relationships/image" Target="../media/image804.png"/><Relationship Id="rId4" Type="http://schemas.openxmlformats.org/officeDocument/2006/relationships/image" Target="../media/image798.png"/><Relationship Id="rId9" Type="http://schemas.openxmlformats.org/officeDocument/2006/relationships/image" Target="../media/image8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wmf"/><Relationship Id="rId5" Type="http://schemas.openxmlformats.org/officeDocument/2006/relationships/hyperlink" Target="xxxxx4341" TargetMode="Externa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.png">
            <a:extLst>
              <a:ext uri="{FF2B5EF4-FFF2-40B4-BE49-F238E27FC236}">
                <a16:creationId xmlns:a16="http://schemas.microsoft.com/office/drawing/2014/main" id="{103826B2-7E7E-4620-8300-7A3263E61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88938"/>
            <a:ext cx="8843963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查看更多精彩图片">
            <a:extLst>
              <a:ext uri="{FF2B5EF4-FFF2-40B4-BE49-F238E27FC236}">
                <a16:creationId xmlns:a16="http://schemas.microsoft.com/office/drawing/2014/main" id="{F24CB0AA-E791-4C55-8321-A941F99FF8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B6B9F14-5877-41C6-A398-0F98CB5875A7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FE3EA18-0B8B-441C-A9F5-A3951F2AF6DF}" type="slidenum">
              <a:rPr lang="en-US" altLang="zh-CN" sz="1400"/>
              <a:pPr algn="r" eaLnBrk="1" hangingPunct="1"/>
              <a:t>1</a:t>
            </a:fld>
            <a:endParaRPr lang="en-US" altLang="zh-CN" sz="14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16A9856-F9A4-4559-BFF5-892E2F5BBC2E}"/>
              </a:ext>
            </a:extLst>
          </p:cNvPr>
          <p:cNvSpPr/>
          <p:nvPr/>
        </p:nvSpPr>
        <p:spPr>
          <a:xfrm>
            <a:off x="7380288" y="5084763"/>
            <a:ext cx="1584325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41.png">
            <a:extLst>
              <a:ext uri="{FF2B5EF4-FFF2-40B4-BE49-F238E27FC236}">
                <a16:creationId xmlns:a16="http://schemas.microsoft.com/office/drawing/2014/main" id="{0447F755-1819-435A-A492-0511B68CA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115888"/>
            <a:ext cx="6175375" cy="646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1">
            <a:extLst>
              <a:ext uri="{FF2B5EF4-FFF2-40B4-BE49-F238E27FC236}">
                <a16:creationId xmlns:a16="http://schemas.microsoft.com/office/drawing/2014/main" id="{3AE4576B-D1D3-4E70-A71A-8A0FF9F2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D5BD4B0-AE91-429F-9229-42AD39AC645A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D3446AE-753B-4F73-84B6-C34315192A01}"/>
              </a:ext>
            </a:extLst>
          </p:cNvPr>
          <p:cNvSpPr/>
          <p:nvPr/>
        </p:nvSpPr>
        <p:spPr>
          <a:xfrm>
            <a:off x="2220913" y="2422525"/>
            <a:ext cx="4583112" cy="5746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 descr="图片62.png">
            <a:extLst>
              <a:ext uri="{FF2B5EF4-FFF2-40B4-BE49-F238E27FC236}">
                <a16:creationId xmlns:a16="http://schemas.microsoft.com/office/drawing/2014/main" id="{BE461C37-B7B2-48E6-B920-71EB5C0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803900"/>
            <a:ext cx="2449512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图片 88" descr="图片61.png">
            <a:extLst>
              <a:ext uri="{FF2B5EF4-FFF2-40B4-BE49-F238E27FC236}">
                <a16:creationId xmlns:a16="http://schemas.microsoft.com/office/drawing/2014/main" id="{5BE59BF1-B75E-447D-B39A-69927A36C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5803900"/>
            <a:ext cx="1139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图片 87" descr="图片60.png">
            <a:extLst>
              <a:ext uri="{FF2B5EF4-FFF2-40B4-BE49-F238E27FC236}">
                <a16:creationId xmlns:a16="http://schemas.microsoft.com/office/drawing/2014/main" id="{463F43AE-13F8-4354-83DB-D367F0FAE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5689600"/>
            <a:ext cx="116363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图片 86" descr="图片59.png">
            <a:extLst>
              <a:ext uri="{FF2B5EF4-FFF2-40B4-BE49-F238E27FC236}">
                <a16:creationId xmlns:a16="http://schemas.microsoft.com/office/drawing/2014/main" id="{3827C2DD-E64F-4FD0-B3E0-8F1269F4F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5761038"/>
            <a:ext cx="27305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 descr="图片58.png">
            <a:extLst>
              <a:ext uri="{FF2B5EF4-FFF2-40B4-BE49-F238E27FC236}">
                <a16:creationId xmlns:a16="http://schemas.microsoft.com/office/drawing/2014/main" id="{F5769AEC-A03E-4C93-9153-46B0DAEDB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5661025"/>
            <a:ext cx="55403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图片 84" descr="图片57.png">
            <a:extLst>
              <a:ext uri="{FF2B5EF4-FFF2-40B4-BE49-F238E27FC236}">
                <a16:creationId xmlns:a16="http://schemas.microsoft.com/office/drawing/2014/main" id="{DB843B8D-FAC7-4E31-AAEF-2F6B81E93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4652963"/>
            <a:ext cx="3986213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图片 83" descr="图片56.png">
            <a:extLst>
              <a:ext uri="{FF2B5EF4-FFF2-40B4-BE49-F238E27FC236}">
                <a16:creationId xmlns:a16="http://schemas.microsoft.com/office/drawing/2014/main" id="{C1AD30F6-F9A4-474C-A121-276837EF5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4824413"/>
            <a:ext cx="17383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图片 82" descr="图片55.png">
            <a:extLst>
              <a:ext uri="{FF2B5EF4-FFF2-40B4-BE49-F238E27FC236}">
                <a16:creationId xmlns:a16="http://schemas.microsoft.com/office/drawing/2014/main" id="{CE11B115-1D0E-4EFA-B812-CB4052E683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738" y="3937000"/>
            <a:ext cx="14922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 descr="图片54.png">
            <a:extLst>
              <a:ext uri="{FF2B5EF4-FFF2-40B4-BE49-F238E27FC236}">
                <a16:creationId xmlns:a16="http://schemas.microsoft.com/office/drawing/2014/main" id="{7C3D9197-2AFF-4B21-8450-01F6E7D9F5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49713"/>
            <a:ext cx="9699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80" descr="图片53.png">
            <a:extLst>
              <a:ext uri="{FF2B5EF4-FFF2-40B4-BE49-F238E27FC236}">
                <a16:creationId xmlns:a16="http://schemas.microsoft.com/office/drawing/2014/main" id="{6E7CD1B0-39BC-4D54-96AF-8378648D5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067175"/>
            <a:ext cx="16335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图片52.png">
            <a:extLst>
              <a:ext uri="{FF2B5EF4-FFF2-40B4-BE49-F238E27FC236}">
                <a16:creationId xmlns:a16="http://schemas.microsoft.com/office/drawing/2014/main" id="{CDE55195-0B76-4A8E-85B6-D8378752B3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076700"/>
            <a:ext cx="37242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 descr="图片51.png">
            <a:extLst>
              <a:ext uri="{FF2B5EF4-FFF2-40B4-BE49-F238E27FC236}">
                <a16:creationId xmlns:a16="http://schemas.microsoft.com/office/drawing/2014/main" id="{6FB046FE-F528-43BD-A769-BBB018913A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3" y="3213100"/>
            <a:ext cx="36687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图片50.png">
            <a:extLst>
              <a:ext uri="{FF2B5EF4-FFF2-40B4-BE49-F238E27FC236}">
                <a16:creationId xmlns:a16="http://schemas.microsoft.com/office/drawing/2014/main" id="{2C7220C2-A2D0-434A-B438-928F7F3529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3313113"/>
            <a:ext cx="305911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图片 69" descr="图片49.png">
            <a:extLst>
              <a:ext uri="{FF2B5EF4-FFF2-40B4-BE49-F238E27FC236}">
                <a16:creationId xmlns:a16="http://schemas.microsoft.com/office/drawing/2014/main" id="{DB286451-76FA-4948-AF29-757F2C3EB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2492375"/>
            <a:ext cx="359727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 descr="图片48.png">
            <a:extLst>
              <a:ext uri="{FF2B5EF4-FFF2-40B4-BE49-F238E27FC236}">
                <a16:creationId xmlns:a16="http://schemas.microsoft.com/office/drawing/2014/main" id="{CCBFD0F0-1980-4126-B9F1-AABA788D0D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636838"/>
            <a:ext cx="38941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图片47.png">
            <a:extLst>
              <a:ext uri="{FF2B5EF4-FFF2-40B4-BE49-F238E27FC236}">
                <a16:creationId xmlns:a16="http://schemas.microsoft.com/office/drawing/2014/main" id="{2F642CDB-420B-43E2-95F8-6D6DAA8FBF2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989138"/>
            <a:ext cx="1901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66" descr="图片46.png">
            <a:extLst>
              <a:ext uri="{FF2B5EF4-FFF2-40B4-BE49-F238E27FC236}">
                <a16:creationId xmlns:a16="http://schemas.microsoft.com/office/drawing/2014/main" id="{1861E4A6-F57C-400A-8E8D-E950B5591D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1944688"/>
            <a:ext cx="3894137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65" descr="图片45.png">
            <a:extLst>
              <a:ext uri="{FF2B5EF4-FFF2-40B4-BE49-F238E27FC236}">
                <a16:creationId xmlns:a16="http://schemas.microsoft.com/office/drawing/2014/main" id="{5D0DAF27-0E09-4162-85A1-6C38CB1EB0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1458913"/>
            <a:ext cx="181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64" descr="图片44.png">
            <a:extLst>
              <a:ext uri="{FF2B5EF4-FFF2-40B4-BE49-F238E27FC236}">
                <a16:creationId xmlns:a16="http://schemas.microsoft.com/office/drawing/2014/main" id="{5BC751B1-DD5D-40F2-A07D-B9EC5EAB7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341438"/>
            <a:ext cx="3906837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 descr="图片43.png">
            <a:extLst>
              <a:ext uri="{FF2B5EF4-FFF2-40B4-BE49-F238E27FC236}">
                <a16:creationId xmlns:a16="http://schemas.microsoft.com/office/drawing/2014/main" id="{0C138FC2-7DB8-4A2A-B495-254E623797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765175"/>
            <a:ext cx="46513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 62" descr="图片42.png">
            <a:extLst>
              <a:ext uri="{FF2B5EF4-FFF2-40B4-BE49-F238E27FC236}">
                <a16:creationId xmlns:a16="http://schemas.microsoft.com/office/drawing/2014/main" id="{6167F275-D380-4ECB-AD8D-CCD8B46820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60350"/>
            <a:ext cx="32988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2" name="灯片编号占位符 1">
            <a:extLst>
              <a:ext uri="{FF2B5EF4-FFF2-40B4-BE49-F238E27FC236}">
                <a16:creationId xmlns:a16="http://schemas.microsoft.com/office/drawing/2014/main" id="{BA2717AE-5A84-4294-8268-36768817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FEBB7E-0BEE-472A-A5CF-A23C6328C9E7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DE0BC6-3043-4062-A181-7D14DA42A3FB}"/>
              </a:ext>
            </a:extLst>
          </p:cNvPr>
          <p:cNvSpPr/>
          <p:nvPr/>
        </p:nvSpPr>
        <p:spPr>
          <a:xfrm>
            <a:off x="6665913" y="409575"/>
            <a:ext cx="1589087" cy="10033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6FF5A9-B5E4-48B5-9C82-2E732A6F1A2A}"/>
              </a:ext>
            </a:extLst>
          </p:cNvPr>
          <p:cNvSpPr/>
          <p:nvPr/>
        </p:nvSpPr>
        <p:spPr>
          <a:xfrm>
            <a:off x="6446838" y="407988"/>
            <a:ext cx="1800225" cy="10033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4A16C37-D767-4399-9316-9E1B28756D89}"/>
              </a:ext>
            </a:extLst>
          </p:cNvPr>
          <p:cNvSpPr/>
          <p:nvPr/>
        </p:nvSpPr>
        <p:spPr>
          <a:xfrm>
            <a:off x="6446838" y="430213"/>
            <a:ext cx="225425" cy="10033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" name="组合 16">
            <a:extLst>
              <a:ext uri="{FF2B5EF4-FFF2-40B4-BE49-F238E27FC236}">
                <a16:creationId xmlns:a16="http://schemas.microsoft.com/office/drawing/2014/main" id="{44742347-FB19-4528-BDAE-A001B4D8D0E9}"/>
              </a:ext>
            </a:extLst>
          </p:cNvPr>
          <p:cNvGrpSpPr>
            <a:grpSpLocks/>
          </p:cNvGrpSpPr>
          <p:nvPr/>
        </p:nvGrpSpPr>
        <p:grpSpPr bwMode="auto">
          <a:xfrm>
            <a:off x="8278813" y="947738"/>
            <a:ext cx="804862" cy="474662"/>
            <a:chOff x="8278544" y="947466"/>
            <a:chExt cx="804657" cy="474896"/>
          </a:xfrm>
        </p:grpSpPr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92B7881-E63C-4000-806B-789095CF9C86}"/>
                </a:ext>
              </a:extLst>
            </p:cNvPr>
            <p:cNvCxnSpPr/>
            <p:nvPr/>
          </p:nvCxnSpPr>
          <p:spPr>
            <a:xfrm>
              <a:off x="8278544" y="1422362"/>
              <a:ext cx="595160" cy="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对象 10">
              <a:extLst>
                <a:ext uri="{FF2B5EF4-FFF2-40B4-BE49-F238E27FC236}">
                  <a16:creationId xmlns:a16="http://schemas.microsoft.com/office/drawing/2014/main" id="{4C9F36C9-0B08-48EF-B389-FE04A8166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4101" y="947466"/>
              <a:ext cx="4191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17">
            <a:extLst>
              <a:ext uri="{FF2B5EF4-FFF2-40B4-BE49-F238E27FC236}">
                <a16:creationId xmlns:a16="http://schemas.microsoft.com/office/drawing/2014/main" id="{192860B4-50CD-4DA1-87A5-60CC7AE0E520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803275"/>
            <a:ext cx="382588" cy="642938"/>
            <a:chOff x="6372200" y="803411"/>
            <a:chExt cx="383381" cy="642818"/>
          </a:xfrm>
        </p:grpSpPr>
        <p:pic>
          <p:nvPicPr>
            <p:cNvPr id="1029" name="对象 12">
              <a:extLst>
                <a:ext uri="{FF2B5EF4-FFF2-40B4-BE49-F238E27FC236}">
                  <a16:creationId xmlns:a16="http://schemas.microsoft.com/office/drawing/2014/main" id="{E3073D77-518E-4868-A0CB-FD91D51FB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057" y="1104158"/>
              <a:ext cx="322524" cy="342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8FACAB2-8B0F-4507-8F63-DC16844AEB75}"/>
                </a:ext>
              </a:extLst>
            </p:cNvPr>
            <p:cNvCxnSpPr/>
            <p:nvPr/>
          </p:nvCxnSpPr>
          <p:spPr>
            <a:xfrm flipH="1">
              <a:off x="6372200" y="803411"/>
              <a:ext cx="311795" cy="596789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2">
            <a:extLst>
              <a:ext uri="{FF2B5EF4-FFF2-40B4-BE49-F238E27FC236}">
                <a16:creationId xmlns:a16="http://schemas.microsoft.com/office/drawing/2014/main" id="{2BCC2841-CABA-442E-A945-FC1495FB4F21}"/>
              </a:ext>
            </a:extLst>
          </p:cNvPr>
          <p:cNvGrpSpPr>
            <a:grpSpLocks/>
          </p:cNvGrpSpPr>
          <p:nvPr/>
        </p:nvGrpSpPr>
        <p:grpSpPr bwMode="auto">
          <a:xfrm>
            <a:off x="6111875" y="1257300"/>
            <a:ext cx="531813" cy="792163"/>
            <a:chOff x="6112449" y="1257609"/>
            <a:chExt cx="531239" cy="791854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5C930A00-828D-4974-A2F2-5DCE79BA8E94}"/>
                </a:ext>
              </a:extLst>
            </p:cNvPr>
            <p:cNvCxnSpPr/>
            <p:nvPr/>
          </p:nvCxnSpPr>
          <p:spPr>
            <a:xfrm flipH="1">
              <a:off x="6112449" y="1257609"/>
              <a:ext cx="301299" cy="534779"/>
            </a:xfrm>
            <a:prstGeom prst="straightConnector1">
              <a:avLst/>
            </a:prstGeom>
            <a:ln w="25400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对象 45">
              <a:extLst>
                <a:ext uri="{FF2B5EF4-FFF2-40B4-BE49-F238E27FC236}">
                  <a16:creationId xmlns:a16="http://schemas.microsoft.com/office/drawing/2014/main" id="{88B4555F-EA61-4597-9F31-2F600FC52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988" y="1604963"/>
              <a:ext cx="3937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26">
            <a:extLst>
              <a:ext uri="{FF2B5EF4-FFF2-40B4-BE49-F238E27FC236}">
                <a16:creationId xmlns:a16="http://schemas.microsoft.com/office/drawing/2014/main" id="{F12A20B7-DE94-428B-8CB8-47589798CF71}"/>
              </a:ext>
            </a:extLst>
          </p:cNvPr>
          <p:cNvGrpSpPr>
            <a:grpSpLocks/>
          </p:cNvGrpSpPr>
          <p:nvPr/>
        </p:nvGrpSpPr>
        <p:grpSpPr bwMode="auto">
          <a:xfrm>
            <a:off x="6677025" y="-33338"/>
            <a:ext cx="749300" cy="836613"/>
            <a:chOff x="6676902" y="-33338"/>
            <a:chExt cx="749423" cy="836750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6381A71C-727E-4B7E-BF68-BAAF6D15F616}"/>
                </a:ext>
              </a:extLst>
            </p:cNvPr>
            <p:cNvCxnSpPr/>
            <p:nvPr/>
          </p:nvCxnSpPr>
          <p:spPr>
            <a:xfrm flipV="1">
              <a:off x="6676902" y="188949"/>
              <a:ext cx="342956" cy="614463"/>
            </a:xfrm>
            <a:prstGeom prst="straightConnector1">
              <a:avLst/>
            </a:prstGeom>
            <a:ln w="25400">
              <a:solidFill>
                <a:srgbClr val="CC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对象 55">
              <a:extLst>
                <a:ext uri="{FF2B5EF4-FFF2-40B4-BE49-F238E27FC236}">
                  <a16:creationId xmlns:a16="http://schemas.microsoft.com/office/drawing/2014/main" id="{C18E830B-F49E-4B3A-8ACC-4554AE8BB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25" y="-33338"/>
              <a:ext cx="419100" cy="444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45D692-9567-41DA-885F-BB5B6C126271}"/>
              </a:ext>
            </a:extLst>
          </p:cNvPr>
          <p:cNvCxnSpPr/>
          <p:nvPr/>
        </p:nvCxnSpPr>
        <p:spPr>
          <a:xfrm>
            <a:off x="3635375" y="3792538"/>
            <a:ext cx="576263" cy="4540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79007B4-33DE-40A5-B78E-4A2D3AA13ED8}"/>
              </a:ext>
            </a:extLst>
          </p:cNvPr>
          <p:cNvCxnSpPr/>
          <p:nvPr/>
        </p:nvCxnSpPr>
        <p:spPr>
          <a:xfrm>
            <a:off x="4876800" y="3765550"/>
            <a:ext cx="487363" cy="45561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47">
            <a:extLst>
              <a:ext uri="{FF2B5EF4-FFF2-40B4-BE49-F238E27FC236}">
                <a16:creationId xmlns:a16="http://schemas.microsoft.com/office/drawing/2014/main" id="{F05F9DCB-6F87-4A34-B254-4C0A3DF9B127}"/>
              </a:ext>
            </a:extLst>
          </p:cNvPr>
          <p:cNvGrpSpPr>
            <a:grpSpLocks/>
          </p:cNvGrpSpPr>
          <p:nvPr/>
        </p:nvGrpSpPr>
        <p:grpSpPr bwMode="auto">
          <a:xfrm>
            <a:off x="2568575" y="4581525"/>
            <a:ext cx="2290763" cy="1079500"/>
            <a:chOff x="2568990" y="4509120"/>
            <a:chExt cx="2291557" cy="1080120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25DA1A65-83F8-4A10-AFEF-B3277ED6907F}"/>
                </a:ext>
              </a:extLst>
            </p:cNvPr>
            <p:cNvSpPr/>
            <p:nvPr/>
          </p:nvSpPr>
          <p:spPr>
            <a:xfrm>
              <a:off x="2568990" y="4509120"/>
              <a:ext cx="2291557" cy="10801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1026" name="对象 46">
              <a:extLst>
                <a:ext uri="{FF2B5EF4-FFF2-40B4-BE49-F238E27FC236}">
                  <a16:creationId xmlns:a16="http://schemas.microsoft.com/office/drawing/2014/main" id="{00EFAF36-DE7F-46A2-AB98-0DFB58429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338" y="4532025"/>
              <a:ext cx="1003300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48">
            <a:extLst>
              <a:ext uri="{FF2B5EF4-FFF2-40B4-BE49-F238E27FC236}">
                <a16:creationId xmlns:a16="http://schemas.microsoft.com/office/drawing/2014/main" id="{D67C478A-56E0-4A83-8F95-315432D4DE8C}"/>
              </a:ext>
            </a:extLst>
          </p:cNvPr>
          <p:cNvGrpSpPr>
            <a:grpSpLocks/>
          </p:cNvGrpSpPr>
          <p:nvPr/>
        </p:nvGrpSpPr>
        <p:grpSpPr bwMode="auto">
          <a:xfrm>
            <a:off x="5453063" y="-100013"/>
            <a:ext cx="3656012" cy="2478088"/>
            <a:chOff x="5453063" y="-100013"/>
            <a:chExt cx="3656012" cy="2477409"/>
          </a:xfrm>
        </p:grpSpPr>
        <p:pic>
          <p:nvPicPr>
            <p:cNvPr id="1064" name="Picture 20" descr="图10">
              <a:extLst>
                <a:ext uri="{FF2B5EF4-FFF2-40B4-BE49-F238E27FC236}">
                  <a16:creationId xmlns:a16="http://schemas.microsoft.com/office/drawing/2014/main" id="{6AFC5D79-8160-4527-B951-DA84EEEE9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063" y="-100013"/>
              <a:ext cx="3656012" cy="244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39A22EA-BA81-4036-93C7-B68AC97B208B}"/>
                </a:ext>
              </a:extLst>
            </p:cNvPr>
            <p:cNvSpPr/>
            <p:nvPr/>
          </p:nvSpPr>
          <p:spPr>
            <a:xfrm>
              <a:off x="6477000" y="1974281"/>
              <a:ext cx="1503363" cy="403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6" grpId="0" animBg="1"/>
      <p:bldP spid="36" grpId="1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>
            <a:extLst>
              <a:ext uri="{FF2B5EF4-FFF2-40B4-BE49-F238E27FC236}">
                <a16:creationId xmlns:a16="http://schemas.microsoft.com/office/drawing/2014/main" id="{C610A7BD-725E-474A-A7B8-4442DA5E3871}"/>
              </a:ext>
            </a:extLst>
          </p:cNvPr>
          <p:cNvGrpSpPr>
            <a:grpSpLocks/>
          </p:cNvGrpSpPr>
          <p:nvPr/>
        </p:nvGrpSpPr>
        <p:grpSpPr bwMode="auto">
          <a:xfrm>
            <a:off x="5189538" y="-171450"/>
            <a:ext cx="3444875" cy="1701800"/>
            <a:chOff x="5157788" y="814387"/>
            <a:chExt cx="3444875" cy="1701434"/>
          </a:xfrm>
        </p:grpSpPr>
        <p:pic>
          <p:nvPicPr>
            <p:cNvPr id="2086" name="Picture 18" descr="图10">
              <a:extLst>
                <a:ext uri="{FF2B5EF4-FFF2-40B4-BE49-F238E27FC236}">
                  <a16:creationId xmlns:a16="http://schemas.microsoft.com/office/drawing/2014/main" id="{00EE0A59-5FDA-4220-BD5D-1523D483C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788" y="814387"/>
              <a:ext cx="3444875" cy="169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E0438B-CB12-4135-8E5C-DB176A56BB2A}"/>
                </a:ext>
              </a:extLst>
            </p:cNvPr>
            <p:cNvSpPr/>
            <p:nvPr/>
          </p:nvSpPr>
          <p:spPr bwMode="auto">
            <a:xfrm>
              <a:off x="6021388" y="2112683"/>
              <a:ext cx="1503362" cy="403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pic>
        <p:nvPicPr>
          <p:cNvPr id="81" name="图片 80" descr="图片81.png">
            <a:extLst>
              <a:ext uri="{FF2B5EF4-FFF2-40B4-BE49-F238E27FC236}">
                <a16:creationId xmlns:a16="http://schemas.microsoft.com/office/drawing/2014/main" id="{76B66A31-653F-4BAB-9F9A-16F39C365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5875338"/>
            <a:ext cx="25781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9" descr="图片80.png">
            <a:extLst>
              <a:ext uri="{FF2B5EF4-FFF2-40B4-BE49-F238E27FC236}">
                <a16:creationId xmlns:a16="http://schemas.microsoft.com/office/drawing/2014/main" id="{C8F9AE93-523C-4221-8C3F-5E798B17B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5949950"/>
            <a:ext cx="10922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78" descr="图片79.png">
            <a:extLst>
              <a:ext uri="{FF2B5EF4-FFF2-40B4-BE49-F238E27FC236}">
                <a16:creationId xmlns:a16="http://schemas.microsoft.com/office/drawing/2014/main" id="{F487D00D-3A79-428B-8B4E-7224C67AE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5838825"/>
            <a:ext cx="560387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 descr="图片78.png">
            <a:extLst>
              <a:ext uri="{FF2B5EF4-FFF2-40B4-BE49-F238E27FC236}">
                <a16:creationId xmlns:a16="http://schemas.microsoft.com/office/drawing/2014/main" id="{96095665-262C-4F86-B9BC-A8AAB8CF8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5876925"/>
            <a:ext cx="116522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 descr="图片77.png">
            <a:extLst>
              <a:ext uri="{FF2B5EF4-FFF2-40B4-BE49-F238E27FC236}">
                <a16:creationId xmlns:a16="http://schemas.microsoft.com/office/drawing/2014/main" id="{CE963C2A-FFE6-4844-A774-A160A2304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949950"/>
            <a:ext cx="273208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 descr="图片76.png">
            <a:extLst>
              <a:ext uri="{FF2B5EF4-FFF2-40B4-BE49-F238E27FC236}">
                <a16:creationId xmlns:a16="http://schemas.microsoft.com/office/drawing/2014/main" id="{A407F8AA-5832-4DF4-A245-FD775DAEC0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095875"/>
            <a:ext cx="14938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 descr="图片75.png">
            <a:extLst>
              <a:ext uri="{FF2B5EF4-FFF2-40B4-BE49-F238E27FC236}">
                <a16:creationId xmlns:a16="http://schemas.microsoft.com/office/drawing/2014/main" id="{5ECC0DAB-1360-40DE-A83A-E8673C092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013325"/>
            <a:ext cx="44323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图片74.png">
            <a:extLst>
              <a:ext uri="{FF2B5EF4-FFF2-40B4-BE49-F238E27FC236}">
                <a16:creationId xmlns:a16="http://schemas.microsoft.com/office/drawing/2014/main" id="{DF18EC95-FC99-4C11-8B87-5E802A0B2D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5113338"/>
            <a:ext cx="1912937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 descr="图片73.png">
            <a:extLst>
              <a:ext uri="{FF2B5EF4-FFF2-40B4-BE49-F238E27FC236}">
                <a16:creationId xmlns:a16="http://schemas.microsoft.com/office/drawing/2014/main" id="{0A4F1F37-FCC7-45CD-808A-3981C1740E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4464050"/>
            <a:ext cx="1914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图片72.png">
            <a:extLst>
              <a:ext uri="{FF2B5EF4-FFF2-40B4-BE49-F238E27FC236}">
                <a16:creationId xmlns:a16="http://schemas.microsoft.com/office/drawing/2014/main" id="{9C54F054-D016-40D7-88A5-AF12729CEE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4498975"/>
            <a:ext cx="19145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 descr="图片71.png">
            <a:extLst>
              <a:ext uri="{FF2B5EF4-FFF2-40B4-BE49-F238E27FC236}">
                <a16:creationId xmlns:a16="http://schemas.microsoft.com/office/drawing/2014/main" id="{75DA171B-A8AA-46B0-AD62-8BCAA73D73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644900"/>
            <a:ext cx="18653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图片70.png">
            <a:extLst>
              <a:ext uri="{FF2B5EF4-FFF2-40B4-BE49-F238E27FC236}">
                <a16:creationId xmlns:a16="http://schemas.microsoft.com/office/drawing/2014/main" id="{EBC8BCC2-F4C2-4FFB-B263-A2578E50BF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652838"/>
            <a:ext cx="2133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 descr="图片69.png">
            <a:extLst>
              <a:ext uri="{FF2B5EF4-FFF2-40B4-BE49-F238E27FC236}">
                <a16:creationId xmlns:a16="http://schemas.microsoft.com/office/drawing/2014/main" id="{ABB23D5A-530E-4056-8912-4658593E2D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090863"/>
            <a:ext cx="66690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 descr="图片68.png">
            <a:extLst>
              <a:ext uri="{FF2B5EF4-FFF2-40B4-BE49-F238E27FC236}">
                <a16:creationId xmlns:a16="http://schemas.microsoft.com/office/drawing/2014/main" id="{51A173F2-17A2-42EB-9A3A-D4E70A819E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420938"/>
            <a:ext cx="2389188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 descr="图片67.png">
            <a:extLst>
              <a:ext uri="{FF2B5EF4-FFF2-40B4-BE49-F238E27FC236}">
                <a16:creationId xmlns:a16="http://schemas.microsoft.com/office/drawing/2014/main" id="{B219218B-1087-48A6-82E9-08C916B4A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565400"/>
            <a:ext cx="50546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 descr="图片66.png">
            <a:extLst>
              <a:ext uri="{FF2B5EF4-FFF2-40B4-BE49-F238E27FC236}">
                <a16:creationId xmlns:a16="http://schemas.microsoft.com/office/drawing/2014/main" id="{435D24A8-F579-4FC6-9B85-6CECBB3FDA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16113"/>
            <a:ext cx="4992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 descr="图片65.png">
            <a:extLst>
              <a:ext uri="{FF2B5EF4-FFF2-40B4-BE49-F238E27FC236}">
                <a16:creationId xmlns:a16="http://schemas.microsoft.com/office/drawing/2014/main" id="{DB34EF66-8513-4F8B-9612-72EA782920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296988"/>
            <a:ext cx="72469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 descr="图片64.png">
            <a:extLst>
              <a:ext uri="{FF2B5EF4-FFF2-40B4-BE49-F238E27FC236}">
                <a16:creationId xmlns:a16="http://schemas.microsoft.com/office/drawing/2014/main" id="{1D93E7B2-0B91-4F07-AA5D-264F225DB1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692150"/>
            <a:ext cx="4870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 descr="图片63.png">
            <a:extLst>
              <a:ext uri="{FF2B5EF4-FFF2-40B4-BE49-F238E27FC236}">
                <a16:creationId xmlns:a16="http://schemas.microsoft.com/office/drawing/2014/main" id="{A774069B-9FDC-405E-8F44-1EF77FA8236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15900"/>
            <a:ext cx="46386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2" name="灯片编号占位符 1">
            <a:extLst>
              <a:ext uri="{FF2B5EF4-FFF2-40B4-BE49-F238E27FC236}">
                <a16:creationId xmlns:a16="http://schemas.microsoft.com/office/drawing/2014/main" id="{29FFF756-59ED-428E-9E65-5FFC56F8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8175" y="6524625"/>
            <a:ext cx="213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8BA3EC6-EF62-4CCC-9A55-F908A53DDDC1}" type="slidenum">
              <a:rPr lang="en-US" altLang="zh-CN"/>
              <a:pPr/>
              <a:t>12</a:t>
            </a:fld>
            <a:endParaRPr lang="en-US" altLang="zh-CN"/>
          </a:p>
        </p:txBody>
      </p:sp>
      <p:grpSp>
        <p:nvGrpSpPr>
          <p:cNvPr id="4" name="组合 29">
            <a:extLst>
              <a:ext uri="{FF2B5EF4-FFF2-40B4-BE49-F238E27FC236}">
                <a16:creationId xmlns:a16="http://schemas.microsoft.com/office/drawing/2014/main" id="{6A221C16-E9A1-4039-8709-1D754194BFAF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292100"/>
            <a:ext cx="322263" cy="463550"/>
            <a:chOff x="6781169" y="800567"/>
            <a:chExt cx="322262" cy="46309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F33E129-BE0C-4795-B0D5-BDBE396642CB}"/>
                </a:ext>
              </a:extLst>
            </p:cNvPr>
            <p:cNvSpPr/>
            <p:nvPr/>
          </p:nvSpPr>
          <p:spPr bwMode="auto">
            <a:xfrm>
              <a:off x="6804982" y="1105065"/>
              <a:ext cx="111125" cy="15859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2051" name="Object 53">
              <a:extLst>
                <a:ext uri="{FF2B5EF4-FFF2-40B4-BE49-F238E27FC236}">
                  <a16:creationId xmlns:a16="http://schemas.microsoft.com/office/drawing/2014/main" id="{5C5E9840-8D05-4343-B92C-8137B35F5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169" y="800567"/>
              <a:ext cx="322262" cy="225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C00ADE6-EEFF-41CB-9487-3242AF2A045E}"/>
              </a:ext>
            </a:extLst>
          </p:cNvPr>
          <p:cNvCxnSpPr/>
          <p:nvPr/>
        </p:nvCxnSpPr>
        <p:spPr>
          <a:xfrm>
            <a:off x="6345238" y="439738"/>
            <a:ext cx="0" cy="6477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998A515-8C8C-4D29-8B74-B020896BC019}"/>
              </a:ext>
            </a:extLst>
          </p:cNvPr>
          <p:cNvCxnSpPr/>
          <p:nvPr/>
        </p:nvCxnSpPr>
        <p:spPr>
          <a:xfrm>
            <a:off x="6788150" y="409575"/>
            <a:ext cx="0" cy="6477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7E973A9-47D6-4F05-A5BE-0975583F89AA}"/>
              </a:ext>
            </a:extLst>
          </p:cNvPr>
          <p:cNvCxnSpPr/>
          <p:nvPr/>
        </p:nvCxnSpPr>
        <p:spPr>
          <a:xfrm>
            <a:off x="6938963" y="688975"/>
            <a:ext cx="4794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609CABD-2710-418C-AFA0-71CE0CE6335E}"/>
              </a:ext>
            </a:extLst>
          </p:cNvPr>
          <p:cNvCxnSpPr/>
          <p:nvPr/>
        </p:nvCxnSpPr>
        <p:spPr>
          <a:xfrm flipH="1">
            <a:off x="5988050" y="688975"/>
            <a:ext cx="357188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4338">
            <a:extLst>
              <a:ext uri="{FF2B5EF4-FFF2-40B4-BE49-F238E27FC236}">
                <a16:creationId xmlns:a16="http://schemas.microsoft.com/office/drawing/2014/main" id="{00D5B24F-0391-490E-9F1F-FD73B9AEFB79}"/>
              </a:ext>
            </a:extLst>
          </p:cNvPr>
          <p:cNvCxnSpPr/>
          <p:nvPr/>
        </p:nvCxnSpPr>
        <p:spPr>
          <a:xfrm>
            <a:off x="2828925" y="4321175"/>
            <a:ext cx="0" cy="3270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29DF6B5-2DAC-4231-BAEC-63ECF241FB58}"/>
              </a:ext>
            </a:extLst>
          </p:cNvPr>
          <p:cNvCxnSpPr/>
          <p:nvPr/>
        </p:nvCxnSpPr>
        <p:spPr>
          <a:xfrm>
            <a:off x="5521325" y="4281488"/>
            <a:ext cx="0" cy="3603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6FF5E0E-EC82-4C22-8270-C7CFE826F33A}"/>
              </a:ext>
            </a:extLst>
          </p:cNvPr>
          <p:cNvCxnSpPr/>
          <p:nvPr/>
        </p:nvCxnSpPr>
        <p:spPr>
          <a:xfrm flipV="1">
            <a:off x="2339975" y="3079750"/>
            <a:ext cx="2736850" cy="8636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723D7C6-4577-4313-858D-7290BF74EE2D}"/>
              </a:ext>
            </a:extLst>
          </p:cNvPr>
          <p:cNvCxnSpPr/>
          <p:nvPr/>
        </p:nvCxnSpPr>
        <p:spPr>
          <a:xfrm flipV="1">
            <a:off x="4859338" y="3079750"/>
            <a:ext cx="785812" cy="8636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61">
            <a:extLst>
              <a:ext uri="{FF2B5EF4-FFF2-40B4-BE49-F238E27FC236}">
                <a16:creationId xmlns:a16="http://schemas.microsoft.com/office/drawing/2014/main" id="{A4A7FA2B-17B4-4232-B388-4BBC47E6E2EF}"/>
              </a:ext>
            </a:extLst>
          </p:cNvPr>
          <p:cNvGrpSpPr>
            <a:grpSpLocks/>
          </p:cNvGrpSpPr>
          <p:nvPr/>
        </p:nvGrpSpPr>
        <p:grpSpPr bwMode="auto">
          <a:xfrm>
            <a:off x="2136775" y="4941888"/>
            <a:ext cx="2506663" cy="1008062"/>
            <a:chOff x="2585764" y="4509120"/>
            <a:chExt cx="2291557" cy="1080120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5A374E0A-D806-415A-A680-BAD6B01BC2A2}"/>
                </a:ext>
              </a:extLst>
            </p:cNvPr>
            <p:cNvSpPr/>
            <p:nvPr/>
          </p:nvSpPr>
          <p:spPr>
            <a:xfrm>
              <a:off x="2585764" y="4509120"/>
              <a:ext cx="2291557" cy="10801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2050" name="对象 46">
              <a:extLst>
                <a:ext uri="{FF2B5EF4-FFF2-40B4-BE49-F238E27FC236}">
                  <a16:creationId xmlns:a16="http://schemas.microsoft.com/office/drawing/2014/main" id="{F78E8FA3-0020-4BCB-9D18-2D4EEF727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338" y="4532025"/>
              <a:ext cx="1003300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" name="图片 41" descr="图片3.png">
            <a:extLst>
              <a:ext uri="{FF2B5EF4-FFF2-40B4-BE49-F238E27FC236}">
                <a16:creationId xmlns:a16="http://schemas.microsoft.com/office/drawing/2014/main" id="{D29128E3-22C6-48E6-BA06-C12846868A8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125538"/>
            <a:ext cx="9572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92.png">
            <a:extLst>
              <a:ext uri="{FF2B5EF4-FFF2-40B4-BE49-F238E27FC236}">
                <a16:creationId xmlns:a16="http://schemas.microsoft.com/office/drawing/2014/main" id="{0F271DC4-DC12-4EC1-9E25-C35D60258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6021388"/>
            <a:ext cx="42195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91.png">
            <a:extLst>
              <a:ext uri="{FF2B5EF4-FFF2-40B4-BE49-F238E27FC236}">
                <a16:creationId xmlns:a16="http://schemas.microsoft.com/office/drawing/2014/main" id="{6AC898C5-30BC-49AB-99DE-75B4070B5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5381625"/>
            <a:ext cx="21447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90.png">
            <a:extLst>
              <a:ext uri="{FF2B5EF4-FFF2-40B4-BE49-F238E27FC236}">
                <a16:creationId xmlns:a16="http://schemas.microsoft.com/office/drawing/2014/main" id="{23001C46-5CC7-4643-90B5-FAEADC05B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454650"/>
            <a:ext cx="25177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89.png">
            <a:extLst>
              <a:ext uri="{FF2B5EF4-FFF2-40B4-BE49-F238E27FC236}">
                <a16:creationId xmlns:a16="http://schemas.microsoft.com/office/drawing/2014/main" id="{E5BC6615-2E17-4F38-B438-FCE2A172F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445125"/>
            <a:ext cx="39258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88.png">
            <a:extLst>
              <a:ext uri="{FF2B5EF4-FFF2-40B4-BE49-F238E27FC236}">
                <a16:creationId xmlns:a16="http://schemas.microsoft.com/office/drawing/2014/main" id="{A8B5EF92-7DBA-454A-803F-9F977747D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24400"/>
            <a:ext cx="52959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87.png">
            <a:extLst>
              <a:ext uri="{FF2B5EF4-FFF2-40B4-BE49-F238E27FC236}">
                <a16:creationId xmlns:a16="http://schemas.microsoft.com/office/drawing/2014/main" id="{968A5D7D-6A3A-4CF1-8843-3BC28AA77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4086225"/>
            <a:ext cx="829627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86.png">
            <a:extLst>
              <a:ext uri="{FF2B5EF4-FFF2-40B4-BE49-F238E27FC236}">
                <a16:creationId xmlns:a16="http://schemas.microsoft.com/office/drawing/2014/main" id="{091207E8-FC3A-49D2-9F49-C14358BB7C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438525"/>
            <a:ext cx="75041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85.png">
            <a:extLst>
              <a:ext uri="{FF2B5EF4-FFF2-40B4-BE49-F238E27FC236}">
                <a16:creationId xmlns:a16="http://schemas.microsoft.com/office/drawing/2014/main" id="{C2F30AF3-1616-4A6D-B914-EAAF942850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708275"/>
            <a:ext cx="27305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84.png">
            <a:extLst>
              <a:ext uri="{FF2B5EF4-FFF2-40B4-BE49-F238E27FC236}">
                <a16:creationId xmlns:a16="http://schemas.microsoft.com/office/drawing/2014/main" id="{F306A566-2D56-4822-A742-72DF69364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1916113"/>
            <a:ext cx="1749425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83.png">
            <a:extLst>
              <a:ext uri="{FF2B5EF4-FFF2-40B4-BE49-F238E27FC236}">
                <a16:creationId xmlns:a16="http://schemas.microsoft.com/office/drawing/2014/main" id="{D054BD6C-1901-4529-AE56-5605C90468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065213"/>
            <a:ext cx="8040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82.png">
            <a:extLst>
              <a:ext uri="{FF2B5EF4-FFF2-40B4-BE49-F238E27FC236}">
                <a16:creationId xmlns:a16="http://schemas.microsoft.com/office/drawing/2014/main" id="{6710B965-73AB-4BF3-9EEE-202DC29A43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04813"/>
            <a:ext cx="20669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灯片编号占位符 1">
            <a:extLst>
              <a:ext uri="{FF2B5EF4-FFF2-40B4-BE49-F238E27FC236}">
                <a16:creationId xmlns:a16="http://schemas.microsoft.com/office/drawing/2014/main" id="{B7AFAC05-5741-42B3-B4D1-ACDA8434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A197B46-09DD-4B79-8536-1FC3505F39DC}" type="slidenum">
              <a:rPr lang="en-US" altLang="zh-CN"/>
              <a:pPr/>
              <a:t>13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F9CD137-0EE4-4369-83F4-EAED5D6C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2954EF-FA14-4CA7-8394-F22BF3928BF5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47BC2BF-6887-4A83-A8C7-B3DC6209B761}"/>
              </a:ext>
            </a:extLst>
          </p:cNvPr>
          <p:cNvSpPr/>
          <p:nvPr/>
        </p:nvSpPr>
        <p:spPr>
          <a:xfrm>
            <a:off x="2220913" y="3284538"/>
            <a:ext cx="4583112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0" name="图片 19" descr="图片41.png">
            <a:extLst>
              <a:ext uri="{FF2B5EF4-FFF2-40B4-BE49-F238E27FC236}">
                <a16:creationId xmlns:a16="http://schemas.microsoft.com/office/drawing/2014/main" id="{9C56FE5D-548E-4E3D-AF65-1ED82C86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188913"/>
            <a:ext cx="6175375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93.png">
            <a:extLst>
              <a:ext uri="{FF2B5EF4-FFF2-40B4-BE49-F238E27FC236}">
                <a16:creationId xmlns:a16="http://schemas.microsoft.com/office/drawing/2014/main" id="{8A03F507-88A9-430E-854A-865D29718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36688"/>
            <a:ext cx="70151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BBE2DBF4-E20C-4658-9390-A8AAE73788DD}"/>
              </a:ext>
            </a:extLst>
          </p:cNvPr>
          <p:cNvSpPr/>
          <p:nvPr/>
        </p:nvSpPr>
        <p:spPr>
          <a:xfrm>
            <a:off x="4716463" y="1412875"/>
            <a:ext cx="3127375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544" name="灯片编号占位符 1">
            <a:extLst>
              <a:ext uri="{FF2B5EF4-FFF2-40B4-BE49-F238E27FC236}">
                <a16:creationId xmlns:a16="http://schemas.microsoft.com/office/drawing/2014/main" id="{F35B5F8A-54DA-49BB-A8F3-754B4851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17A116-A26C-4AE1-9DE3-8FE8CB77E35C}" type="slidenum">
              <a:rPr lang="en-US" altLang="zh-CN"/>
              <a:pPr/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5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图片1.png">
            <a:extLst>
              <a:ext uri="{FF2B5EF4-FFF2-40B4-BE49-F238E27FC236}">
                <a16:creationId xmlns:a16="http://schemas.microsoft.com/office/drawing/2014/main" id="{1DAF3076-6D6A-4D33-B25C-6A617DBE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630613"/>
            <a:ext cx="1725612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 descr="图片119.png">
            <a:extLst>
              <a:ext uri="{FF2B5EF4-FFF2-40B4-BE49-F238E27FC236}">
                <a16:creationId xmlns:a16="http://schemas.microsoft.com/office/drawing/2014/main" id="{B126A38B-A860-44BD-97FC-726CE62C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8" y="5916613"/>
            <a:ext cx="1749425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 descr="图片118.png">
            <a:extLst>
              <a:ext uri="{FF2B5EF4-FFF2-40B4-BE49-F238E27FC236}">
                <a16:creationId xmlns:a16="http://schemas.microsoft.com/office/drawing/2014/main" id="{6F929B2E-C0D5-4C2E-82D6-F13F7B499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6048375"/>
            <a:ext cx="24003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 descr="图片117.png">
            <a:extLst>
              <a:ext uri="{FF2B5EF4-FFF2-40B4-BE49-F238E27FC236}">
                <a16:creationId xmlns:a16="http://schemas.microsoft.com/office/drawing/2014/main" id="{DE68C922-9929-4F8B-B151-DCEB3D141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886450"/>
            <a:ext cx="124301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 descr="图片116.png">
            <a:extLst>
              <a:ext uri="{FF2B5EF4-FFF2-40B4-BE49-F238E27FC236}">
                <a16:creationId xmlns:a16="http://schemas.microsoft.com/office/drawing/2014/main" id="{7D5D806A-EED8-4662-B838-A317D0D2FB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876925"/>
            <a:ext cx="9144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图片115.png">
            <a:extLst>
              <a:ext uri="{FF2B5EF4-FFF2-40B4-BE49-F238E27FC236}">
                <a16:creationId xmlns:a16="http://schemas.microsoft.com/office/drawing/2014/main" id="{137B167E-E1B5-436E-A5C7-36C005768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951413"/>
            <a:ext cx="1779587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 descr="图片114.png">
            <a:extLst>
              <a:ext uri="{FF2B5EF4-FFF2-40B4-BE49-F238E27FC236}">
                <a16:creationId xmlns:a16="http://schemas.microsoft.com/office/drawing/2014/main" id="{3CFE4B5F-D930-43B7-B294-541D6FCD8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951413"/>
            <a:ext cx="13462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 descr="图片112.png">
            <a:extLst>
              <a:ext uri="{FF2B5EF4-FFF2-40B4-BE49-F238E27FC236}">
                <a16:creationId xmlns:a16="http://schemas.microsoft.com/office/drawing/2014/main" id="{B1A59A74-4C70-482D-B296-A958669D0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621213"/>
            <a:ext cx="2511425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图片 69" descr="图片111.png">
            <a:extLst>
              <a:ext uri="{FF2B5EF4-FFF2-40B4-BE49-F238E27FC236}">
                <a16:creationId xmlns:a16="http://schemas.microsoft.com/office/drawing/2014/main" id="{1F296682-0BF3-40CE-B20E-12B928C6A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054600"/>
            <a:ext cx="21574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 descr="图片110.png">
            <a:extLst>
              <a:ext uri="{FF2B5EF4-FFF2-40B4-BE49-F238E27FC236}">
                <a16:creationId xmlns:a16="http://schemas.microsoft.com/office/drawing/2014/main" id="{8A7B7D60-AB8C-4736-9DB0-32150C54C1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4652963"/>
            <a:ext cx="1444625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图片109.png">
            <a:extLst>
              <a:ext uri="{FF2B5EF4-FFF2-40B4-BE49-F238E27FC236}">
                <a16:creationId xmlns:a16="http://schemas.microsoft.com/office/drawing/2014/main" id="{71B18EA4-8F25-4925-BFBA-FAFD946E72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652963"/>
            <a:ext cx="18161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 descr="图片108.png">
            <a:extLst>
              <a:ext uri="{FF2B5EF4-FFF2-40B4-BE49-F238E27FC236}">
                <a16:creationId xmlns:a16="http://schemas.microsoft.com/office/drawing/2014/main" id="{0E314626-7FF4-4416-8177-626C5577D7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3830638"/>
            <a:ext cx="6461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图片 61" descr="图片107.png">
            <a:extLst>
              <a:ext uri="{FF2B5EF4-FFF2-40B4-BE49-F238E27FC236}">
                <a16:creationId xmlns:a16="http://schemas.microsoft.com/office/drawing/2014/main" id="{2DC0CF03-ECD3-46EB-A568-9A443BE2D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563" y="3619500"/>
            <a:ext cx="85883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 descr="图片105.png">
            <a:extLst>
              <a:ext uri="{FF2B5EF4-FFF2-40B4-BE49-F238E27FC236}">
                <a16:creationId xmlns:a16="http://schemas.microsoft.com/office/drawing/2014/main" id="{7E6C604F-5068-45DA-B6EC-96F8786EB7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644900"/>
            <a:ext cx="16398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 descr="图片104.png">
            <a:extLst>
              <a:ext uri="{FF2B5EF4-FFF2-40B4-BE49-F238E27FC236}">
                <a16:creationId xmlns:a16="http://schemas.microsoft.com/office/drawing/2014/main" id="{8BDB249F-1E65-450A-80D5-D0DB7B3C6D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32607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 descr="图片103.png">
            <a:extLst>
              <a:ext uri="{FF2B5EF4-FFF2-40B4-BE49-F238E27FC236}">
                <a16:creationId xmlns:a16="http://schemas.microsoft.com/office/drawing/2014/main" id="{25F83B45-33CF-4975-A218-780C2A42A5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2874963"/>
            <a:ext cx="14017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图片102.png">
            <a:extLst>
              <a:ext uri="{FF2B5EF4-FFF2-40B4-BE49-F238E27FC236}">
                <a16:creationId xmlns:a16="http://schemas.microsoft.com/office/drawing/2014/main" id="{6F19A282-CB02-4ED8-B09B-A7AEECB348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349500"/>
            <a:ext cx="27971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图片101.png">
            <a:extLst>
              <a:ext uri="{FF2B5EF4-FFF2-40B4-BE49-F238E27FC236}">
                <a16:creationId xmlns:a16="http://schemas.microsoft.com/office/drawing/2014/main" id="{93DCA9BA-7646-46DF-835C-F77E2B6F08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2516188"/>
            <a:ext cx="337661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图片100.png">
            <a:extLst>
              <a:ext uri="{FF2B5EF4-FFF2-40B4-BE49-F238E27FC236}">
                <a16:creationId xmlns:a16="http://schemas.microsoft.com/office/drawing/2014/main" id="{99493517-C198-4B16-98DE-272A19B597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916113"/>
            <a:ext cx="19446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 descr="图片98.png">
            <a:extLst>
              <a:ext uri="{FF2B5EF4-FFF2-40B4-BE49-F238E27FC236}">
                <a16:creationId xmlns:a16="http://schemas.microsoft.com/office/drawing/2014/main" id="{712A8716-8EB7-42A4-A0ED-ADBBE0E4741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1946275"/>
            <a:ext cx="17859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图片97.png">
            <a:extLst>
              <a:ext uri="{FF2B5EF4-FFF2-40B4-BE49-F238E27FC236}">
                <a16:creationId xmlns:a16="http://schemas.microsoft.com/office/drawing/2014/main" id="{45AADA2F-C769-46AB-BFD3-79DCB129BB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00225"/>
            <a:ext cx="24018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 descr="图片96.png">
            <a:extLst>
              <a:ext uri="{FF2B5EF4-FFF2-40B4-BE49-F238E27FC236}">
                <a16:creationId xmlns:a16="http://schemas.microsoft.com/office/drawing/2014/main" id="{9DC28ADD-ED0E-4EC4-876F-16CA981C6E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949325"/>
            <a:ext cx="17557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95.png">
            <a:extLst>
              <a:ext uri="{FF2B5EF4-FFF2-40B4-BE49-F238E27FC236}">
                <a16:creationId xmlns:a16="http://schemas.microsoft.com/office/drawing/2014/main" id="{64B85478-3A98-4CA6-A2ED-745D3C5F12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052513"/>
            <a:ext cx="2200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 descr="图片94.png">
            <a:extLst>
              <a:ext uri="{FF2B5EF4-FFF2-40B4-BE49-F238E27FC236}">
                <a16:creationId xmlns:a16="http://schemas.microsoft.com/office/drawing/2014/main" id="{9C06520C-0B04-49B2-8F09-03A7DC7A97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260350"/>
            <a:ext cx="39322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0" name="灯片编号占位符 1">
            <a:extLst>
              <a:ext uri="{FF2B5EF4-FFF2-40B4-BE49-F238E27FC236}">
                <a16:creationId xmlns:a16="http://schemas.microsoft.com/office/drawing/2014/main" id="{3E970707-1867-4768-9D71-31288D2D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8A2476-A650-446C-ABEE-7AE22F09340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E3ED9F1-FE6B-4CFB-940C-4B9D9C74D5EE}"/>
              </a:ext>
            </a:extLst>
          </p:cNvPr>
          <p:cNvSpPr/>
          <p:nvPr/>
        </p:nvSpPr>
        <p:spPr>
          <a:xfrm>
            <a:off x="2700338" y="998538"/>
            <a:ext cx="792162" cy="846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A53573E-884D-497A-9079-735BE74E2480}"/>
              </a:ext>
            </a:extLst>
          </p:cNvPr>
          <p:cNvSpPr/>
          <p:nvPr/>
        </p:nvSpPr>
        <p:spPr>
          <a:xfrm>
            <a:off x="4284663" y="3676650"/>
            <a:ext cx="592137" cy="831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058AF41-68DD-400F-BC92-D650849C9211}"/>
              </a:ext>
            </a:extLst>
          </p:cNvPr>
          <p:cNvCxnSpPr/>
          <p:nvPr/>
        </p:nvCxnSpPr>
        <p:spPr>
          <a:xfrm>
            <a:off x="1692275" y="4464050"/>
            <a:ext cx="0" cy="3333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F938F9C7-6FEC-43F2-A58C-BA5F05052E33}"/>
              </a:ext>
            </a:extLst>
          </p:cNvPr>
          <p:cNvSpPr/>
          <p:nvPr/>
        </p:nvSpPr>
        <p:spPr>
          <a:xfrm>
            <a:off x="4356100" y="4508500"/>
            <a:ext cx="1728788" cy="13795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A8B9F6B-549D-498F-BA40-D246D488424C}"/>
              </a:ext>
            </a:extLst>
          </p:cNvPr>
          <p:cNvSpPr/>
          <p:nvPr/>
        </p:nvSpPr>
        <p:spPr>
          <a:xfrm>
            <a:off x="6084888" y="4948238"/>
            <a:ext cx="542925" cy="1008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EB9C112-62E4-43B8-9ECF-DA7DDCBA98BE}"/>
              </a:ext>
            </a:extLst>
          </p:cNvPr>
          <p:cNvSpPr/>
          <p:nvPr/>
        </p:nvSpPr>
        <p:spPr>
          <a:xfrm>
            <a:off x="3700463" y="998538"/>
            <a:ext cx="950912" cy="846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左箭头 35">
            <a:extLst>
              <a:ext uri="{FF2B5EF4-FFF2-40B4-BE49-F238E27FC236}">
                <a16:creationId xmlns:a16="http://schemas.microsoft.com/office/drawing/2014/main" id="{C488764A-D644-4176-A08F-3B26FB2235FB}"/>
              </a:ext>
            </a:extLst>
          </p:cNvPr>
          <p:cNvSpPr/>
          <p:nvPr/>
        </p:nvSpPr>
        <p:spPr>
          <a:xfrm>
            <a:off x="2828925" y="6092825"/>
            <a:ext cx="533400" cy="4921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2014692-2E3B-4BB5-AA70-BDA86A097DC8}"/>
              </a:ext>
            </a:extLst>
          </p:cNvPr>
          <p:cNvCxnSpPr/>
          <p:nvPr/>
        </p:nvCxnSpPr>
        <p:spPr>
          <a:xfrm>
            <a:off x="2974975" y="3343275"/>
            <a:ext cx="1519238" cy="3333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FD2932D5-0FEF-4BA7-A573-E532CE9BD03C}"/>
              </a:ext>
            </a:extLst>
          </p:cNvPr>
          <p:cNvSpPr/>
          <p:nvPr/>
        </p:nvSpPr>
        <p:spPr>
          <a:xfrm>
            <a:off x="5180013" y="3554413"/>
            <a:ext cx="1447800" cy="954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7DFACC2-CB9B-4412-A549-7120982419CB}"/>
              </a:ext>
            </a:extLst>
          </p:cNvPr>
          <p:cNvSpPr/>
          <p:nvPr/>
        </p:nvSpPr>
        <p:spPr>
          <a:xfrm>
            <a:off x="6864350" y="4953000"/>
            <a:ext cx="1225550" cy="1008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3498790-DC02-41FC-9706-8C45B32F6AA6}"/>
              </a:ext>
            </a:extLst>
          </p:cNvPr>
          <p:cNvSpPr/>
          <p:nvPr/>
        </p:nvSpPr>
        <p:spPr>
          <a:xfrm>
            <a:off x="1409700" y="5888038"/>
            <a:ext cx="1290638" cy="1008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3AB44825-09C6-4C14-80D0-978E9428B294}"/>
              </a:ext>
            </a:extLst>
          </p:cNvPr>
          <p:cNvSpPr/>
          <p:nvPr/>
        </p:nvSpPr>
        <p:spPr>
          <a:xfrm>
            <a:off x="5778500" y="6165850"/>
            <a:ext cx="611188" cy="41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9" name="图片 48" descr="图片99.png">
            <a:extLst>
              <a:ext uri="{FF2B5EF4-FFF2-40B4-BE49-F238E27FC236}">
                <a16:creationId xmlns:a16="http://schemas.microsoft.com/office/drawing/2014/main" id="{8618DCE5-3942-4899-BAD0-5A82151F9E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700213"/>
            <a:ext cx="21748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图片113.png">
            <a:extLst>
              <a:ext uri="{FF2B5EF4-FFF2-40B4-BE49-F238E27FC236}">
                <a16:creationId xmlns:a16="http://schemas.microsoft.com/office/drawing/2014/main" id="{B52F9252-8408-41B3-BFDF-4D52EAEAEE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5199063"/>
            <a:ext cx="6461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54" grpId="0" animBg="1"/>
      <p:bldP spid="55" grpId="0" animBg="1"/>
      <p:bldP spid="58" grpId="0" animBg="1"/>
      <p:bldP spid="36" grpId="0" animBg="1"/>
      <p:bldP spid="65" grpId="0" animBg="1"/>
      <p:bldP spid="66" grpId="0" animBg="1"/>
      <p:bldP spid="6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93.png">
            <a:extLst>
              <a:ext uri="{FF2B5EF4-FFF2-40B4-BE49-F238E27FC236}">
                <a16:creationId xmlns:a16="http://schemas.microsoft.com/office/drawing/2014/main" id="{A40A54F6-E859-46C5-82F5-AB71362C1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36688"/>
            <a:ext cx="70151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C3324483-BAAC-4098-9431-4528021B3F5C}"/>
              </a:ext>
            </a:extLst>
          </p:cNvPr>
          <p:cNvSpPr/>
          <p:nvPr/>
        </p:nvSpPr>
        <p:spPr>
          <a:xfrm>
            <a:off x="4868863" y="2779713"/>
            <a:ext cx="3127375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灯片编号占位符 1">
            <a:extLst>
              <a:ext uri="{FF2B5EF4-FFF2-40B4-BE49-F238E27FC236}">
                <a16:creationId xmlns:a16="http://schemas.microsoft.com/office/drawing/2014/main" id="{1472B37E-54E9-483B-ABBB-6AAD3F36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5B2DF8C-9635-435C-8CB1-9E90175682EA}" type="slidenum">
              <a:rPr lang="en-US" altLang="zh-CN"/>
              <a:pPr/>
              <a:t>17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 descr="图片154.png">
            <a:extLst>
              <a:ext uri="{FF2B5EF4-FFF2-40B4-BE49-F238E27FC236}">
                <a16:creationId xmlns:a16="http://schemas.microsoft.com/office/drawing/2014/main" id="{13DEAC04-FA3A-4234-BCFD-0D527F573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021388"/>
            <a:ext cx="22256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图片 99" descr="图片153.png">
            <a:extLst>
              <a:ext uri="{FF2B5EF4-FFF2-40B4-BE49-F238E27FC236}">
                <a16:creationId xmlns:a16="http://schemas.microsoft.com/office/drawing/2014/main" id="{932676F9-7B2C-4B92-8552-5A819504A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5921375"/>
            <a:ext cx="9826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图片 98" descr="图片152.png">
            <a:extLst>
              <a:ext uri="{FF2B5EF4-FFF2-40B4-BE49-F238E27FC236}">
                <a16:creationId xmlns:a16="http://schemas.microsoft.com/office/drawing/2014/main" id="{EBC92E78-2F8D-4BCC-81F9-E37EA3D0B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6040438"/>
            <a:ext cx="1077912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图片 97" descr="图片151.png">
            <a:extLst>
              <a:ext uri="{FF2B5EF4-FFF2-40B4-BE49-F238E27FC236}">
                <a16:creationId xmlns:a16="http://schemas.microsoft.com/office/drawing/2014/main" id="{C23F66D6-9F2E-494D-9B8F-EE49452D4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876925"/>
            <a:ext cx="865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图片 95" descr="图片149.png">
            <a:extLst>
              <a:ext uri="{FF2B5EF4-FFF2-40B4-BE49-F238E27FC236}">
                <a16:creationId xmlns:a16="http://schemas.microsoft.com/office/drawing/2014/main" id="{BA90D0DE-A1DB-4119-9D0B-64CA071E1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899150"/>
            <a:ext cx="14017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图片 94" descr="图片148.png">
            <a:extLst>
              <a:ext uri="{FF2B5EF4-FFF2-40B4-BE49-F238E27FC236}">
                <a16:creationId xmlns:a16="http://schemas.microsoft.com/office/drawing/2014/main" id="{D108AC5F-7556-4296-B97E-8C7C51CFFA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5300663"/>
            <a:ext cx="1676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图片 93" descr="图片147.png">
            <a:extLst>
              <a:ext uri="{FF2B5EF4-FFF2-40B4-BE49-F238E27FC236}">
                <a16:creationId xmlns:a16="http://schemas.microsoft.com/office/drawing/2014/main" id="{69869D1D-13D8-4D91-B331-FD665DE93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5300663"/>
            <a:ext cx="549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图片 92" descr="图片146.png">
            <a:extLst>
              <a:ext uri="{FF2B5EF4-FFF2-40B4-BE49-F238E27FC236}">
                <a16:creationId xmlns:a16="http://schemas.microsoft.com/office/drawing/2014/main" id="{B4471939-B11A-4E73-9708-2D6C3EC7D0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084763"/>
            <a:ext cx="37544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图片 91" descr="图片145.png">
            <a:extLst>
              <a:ext uri="{FF2B5EF4-FFF2-40B4-BE49-F238E27FC236}">
                <a16:creationId xmlns:a16="http://schemas.microsoft.com/office/drawing/2014/main" id="{0FAF869A-100B-496E-914B-2FB3CD9D44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4941888"/>
            <a:ext cx="2065338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图片 90" descr="图片144.png">
            <a:extLst>
              <a:ext uri="{FF2B5EF4-FFF2-40B4-BE49-F238E27FC236}">
                <a16:creationId xmlns:a16="http://schemas.microsoft.com/office/drawing/2014/main" id="{E34F556B-F063-4177-A3E3-18FC341FC8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4076700"/>
            <a:ext cx="11398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7" descr="图10">
            <a:extLst>
              <a:ext uri="{FF2B5EF4-FFF2-40B4-BE49-F238E27FC236}">
                <a16:creationId xmlns:a16="http://schemas.microsoft.com/office/drawing/2014/main" id="{81AA1729-E517-444C-BE94-A516F51F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89"/>
          <a:stretch>
            <a:fillRect/>
          </a:stretch>
        </p:blipFill>
        <p:spPr bwMode="auto">
          <a:xfrm>
            <a:off x="5580063" y="4006850"/>
            <a:ext cx="3322637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图片 89" descr="图片143.png">
            <a:extLst>
              <a:ext uri="{FF2B5EF4-FFF2-40B4-BE49-F238E27FC236}">
                <a16:creationId xmlns:a16="http://schemas.microsoft.com/office/drawing/2014/main" id="{A46427C7-65A9-40C1-8E65-E8362F792F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149725"/>
            <a:ext cx="5000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图片 88" descr="图片142.png">
            <a:extLst>
              <a:ext uri="{FF2B5EF4-FFF2-40B4-BE49-F238E27FC236}">
                <a16:creationId xmlns:a16="http://schemas.microsoft.com/office/drawing/2014/main" id="{75D5C7D6-695A-42F0-926D-7FE1F5DC84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94175"/>
            <a:ext cx="2217738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图片 87" descr="图片141.png">
            <a:extLst>
              <a:ext uri="{FF2B5EF4-FFF2-40B4-BE49-F238E27FC236}">
                <a16:creationId xmlns:a16="http://schemas.microsoft.com/office/drawing/2014/main" id="{E823D9AD-43C6-429A-A0DA-FD3F1C7051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4314825"/>
            <a:ext cx="33956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 descr="图片139.png">
            <a:extLst>
              <a:ext uri="{FF2B5EF4-FFF2-40B4-BE49-F238E27FC236}">
                <a16:creationId xmlns:a16="http://schemas.microsoft.com/office/drawing/2014/main" id="{1FB300F1-D778-4F28-8206-3E3AED1CCC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3424238"/>
            <a:ext cx="543242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图片 86" descr="图片140.png">
            <a:extLst>
              <a:ext uri="{FF2B5EF4-FFF2-40B4-BE49-F238E27FC236}">
                <a16:creationId xmlns:a16="http://schemas.microsoft.com/office/drawing/2014/main" id="{98AF4197-74A5-48C1-8154-1EB9FD3D8F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357563"/>
            <a:ext cx="34448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图片 84" descr="图片138.png">
            <a:extLst>
              <a:ext uri="{FF2B5EF4-FFF2-40B4-BE49-F238E27FC236}">
                <a16:creationId xmlns:a16="http://schemas.microsoft.com/office/drawing/2014/main" id="{148F3CAA-672C-4A90-9DAB-447B68B9D2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3640138"/>
            <a:ext cx="598487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 descr="图片136.png">
            <a:extLst>
              <a:ext uri="{FF2B5EF4-FFF2-40B4-BE49-F238E27FC236}">
                <a16:creationId xmlns:a16="http://schemas.microsoft.com/office/drawing/2014/main" id="{83F1E850-F2E8-4D9F-8826-0097BD745B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2997200"/>
            <a:ext cx="1828800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80" descr="图片130.png">
            <a:extLst>
              <a:ext uri="{FF2B5EF4-FFF2-40B4-BE49-F238E27FC236}">
                <a16:creationId xmlns:a16="http://schemas.microsoft.com/office/drawing/2014/main" id="{89CE02E0-4B82-4E49-9B3C-9C54A5725F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854325"/>
            <a:ext cx="95726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9" descr="图片135.png">
            <a:extLst>
              <a:ext uri="{FF2B5EF4-FFF2-40B4-BE49-F238E27FC236}">
                <a16:creationId xmlns:a16="http://schemas.microsoft.com/office/drawing/2014/main" id="{83C44806-F898-4572-B5CA-E8CD3A4EB0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027363"/>
            <a:ext cx="13589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 descr="图片132.png">
            <a:extLst>
              <a:ext uri="{FF2B5EF4-FFF2-40B4-BE49-F238E27FC236}">
                <a16:creationId xmlns:a16="http://schemas.microsoft.com/office/drawing/2014/main" id="{0E64C23D-C271-4354-81ED-BA30DB8906C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2205038"/>
            <a:ext cx="107315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 descr="图片131.png">
            <a:extLst>
              <a:ext uri="{FF2B5EF4-FFF2-40B4-BE49-F238E27FC236}">
                <a16:creationId xmlns:a16="http://schemas.microsoft.com/office/drawing/2014/main" id="{21BF0F75-633F-4E87-AB01-2107D994EF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2300288"/>
            <a:ext cx="178593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 descr="图片130.png">
            <a:extLst>
              <a:ext uri="{FF2B5EF4-FFF2-40B4-BE49-F238E27FC236}">
                <a16:creationId xmlns:a16="http://schemas.microsoft.com/office/drawing/2014/main" id="{B6AE7E0B-F3FE-43AE-B665-57E5350FB1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205038"/>
            <a:ext cx="95726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 descr="图片129.png">
            <a:extLst>
              <a:ext uri="{FF2B5EF4-FFF2-40B4-BE49-F238E27FC236}">
                <a16:creationId xmlns:a16="http://schemas.microsoft.com/office/drawing/2014/main" id="{F117BDC5-1458-4E85-85C5-F51C9C32A0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51100"/>
            <a:ext cx="13589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 descr="图片128.png">
            <a:extLst>
              <a:ext uri="{FF2B5EF4-FFF2-40B4-BE49-F238E27FC236}">
                <a16:creationId xmlns:a16="http://schemas.microsoft.com/office/drawing/2014/main" id="{2523CAE6-DF75-45EA-96CD-4D3129D431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76475"/>
            <a:ext cx="2401887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图片127.png">
            <a:extLst>
              <a:ext uri="{FF2B5EF4-FFF2-40B4-BE49-F238E27FC236}">
                <a16:creationId xmlns:a16="http://schemas.microsoft.com/office/drawing/2014/main" id="{CFE99BC6-CCA9-4F09-BE75-69477DE3FB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652588"/>
            <a:ext cx="34925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 descr="图片126.png">
            <a:extLst>
              <a:ext uri="{FF2B5EF4-FFF2-40B4-BE49-F238E27FC236}">
                <a16:creationId xmlns:a16="http://schemas.microsoft.com/office/drawing/2014/main" id="{868EAB6C-DB65-4C87-B299-02079F641BC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652588"/>
            <a:ext cx="1944688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图片 69" descr="图片125.png">
            <a:extLst>
              <a:ext uri="{FF2B5EF4-FFF2-40B4-BE49-F238E27FC236}">
                <a16:creationId xmlns:a16="http://schemas.microsoft.com/office/drawing/2014/main" id="{6DF3E025-A66A-4309-BBE2-B45D55B95C4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52588"/>
            <a:ext cx="179228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 descr="图片124.png">
            <a:extLst>
              <a:ext uri="{FF2B5EF4-FFF2-40B4-BE49-F238E27FC236}">
                <a16:creationId xmlns:a16="http://schemas.microsoft.com/office/drawing/2014/main" id="{1EC4AF09-D6B9-49A7-B98E-D88D211C69A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84325"/>
            <a:ext cx="14017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图片123.png">
            <a:extLst>
              <a:ext uri="{FF2B5EF4-FFF2-40B4-BE49-F238E27FC236}">
                <a16:creationId xmlns:a16="http://schemas.microsoft.com/office/drawing/2014/main" id="{B0C45788-E66E-4D58-8819-F13450F1D1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936625"/>
            <a:ext cx="27971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66" descr="图片122.png">
            <a:extLst>
              <a:ext uri="{FF2B5EF4-FFF2-40B4-BE49-F238E27FC236}">
                <a16:creationId xmlns:a16="http://schemas.microsoft.com/office/drawing/2014/main" id="{CAA301CD-AED3-4C32-8E65-B8ECC9DA1EB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733425"/>
            <a:ext cx="17557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65" descr="图片121.png">
            <a:extLst>
              <a:ext uri="{FF2B5EF4-FFF2-40B4-BE49-F238E27FC236}">
                <a16:creationId xmlns:a16="http://schemas.microsoft.com/office/drawing/2014/main" id="{08AC88F9-E94F-447C-BC63-A11DE44901B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55663"/>
            <a:ext cx="2200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64" descr="图片120.png">
            <a:extLst>
              <a:ext uri="{FF2B5EF4-FFF2-40B4-BE49-F238E27FC236}">
                <a16:creationId xmlns:a16="http://schemas.microsoft.com/office/drawing/2014/main" id="{8D32945B-AD2F-4FDE-B461-9A2A794A262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155575"/>
            <a:ext cx="3316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7" name="灯片编号占位符 1">
            <a:extLst>
              <a:ext uri="{FF2B5EF4-FFF2-40B4-BE49-F238E27FC236}">
                <a16:creationId xmlns:a16="http://schemas.microsoft.com/office/drawing/2014/main" id="{0AD957D8-D694-46E8-8032-30CD0B59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93A1A7A-6902-45EC-AE6B-6F82CF81E5DA}" type="slidenum">
              <a:rPr lang="en-US" altLang="zh-CN"/>
              <a:pPr/>
              <a:t>18</a:t>
            </a:fld>
            <a:endParaRPr lang="en-US" altLang="zh-CN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2DA1B78-A557-45AC-8895-AE1345D623F0}"/>
              </a:ext>
            </a:extLst>
          </p:cNvPr>
          <p:cNvCxnSpPr/>
          <p:nvPr/>
        </p:nvCxnSpPr>
        <p:spPr>
          <a:xfrm>
            <a:off x="6948488" y="4630738"/>
            <a:ext cx="0" cy="50482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EACDE65-D9F3-4A4F-B746-FA722C0EA279}"/>
              </a:ext>
            </a:extLst>
          </p:cNvPr>
          <p:cNvCxnSpPr/>
          <p:nvPr/>
        </p:nvCxnSpPr>
        <p:spPr>
          <a:xfrm>
            <a:off x="7678738" y="4622800"/>
            <a:ext cx="0" cy="51117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下箭头 41">
            <a:extLst>
              <a:ext uri="{FF2B5EF4-FFF2-40B4-BE49-F238E27FC236}">
                <a16:creationId xmlns:a16="http://schemas.microsoft.com/office/drawing/2014/main" id="{58678CB5-8965-4A1B-875E-3B7A0626262B}"/>
              </a:ext>
            </a:extLst>
          </p:cNvPr>
          <p:cNvSpPr/>
          <p:nvPr/>
        </p:nvSpPr>
        <p:spPr>
          <a:xfrm>
            <a:off x="3995738" y="4797425"/>
            <a:ext cx="447675" cy="338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5" name="下箭头 44">
            <a:extLst>
              <a:ext uri="{FF2B5EF4-FFF2-40B4-BE49-F238E27FC236}">
                <a16:creationId xmlns:a16="http://schemas.microsoft.com/office/drawing/2014/main" id="{9794BA76-9ACD-4079-A7E9-A84037EBF44E}"/>
              </a:ext>
            </a:extLst>
          </p:cNvPr>
          <p:cNvSpPr/>
          <p:nvPr/>
        </p:nvSpPr>
        <p:spPr>
          <a:xfrm>
            <a:off x="2195513" y="5516563"/>
            <a:ext cx="431800" cy="288925"/>
          </a:xfrm>
          <a:prstGeom prst="down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6" name="右箭头 55">
            <a:extLst>
              <a:ext uri="{FF2B5EF4-FFF2-40B4-BE49-F238E27FC236}">
                <a16:creationId xmlns:a16="http://schemas.microsoft.com/office/drawing/2014/main" id="{B0278EED-FE81-431C-9E09-FB5CD5B1BDC9}"/>
              </a:ext>
            </a:extLst>
          </p:cNvPr>
          <p:cNvSpPr/>
          <p:nvPr/>
        </p:nvSpPr>
        <p:spPr>
          <a:xfrm>
            <a:off x="6997700" y="4643438"/>
            <a:ext cx="644525" cy="35877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2F0E3EF-4526-49BD-862D-9C01F36C34D8}"/>
              </a:ext>
            </a:extLst>
          </p:cNvPr>
          <p:cNvSpPr/>
          <p:nvPr/>
        </p:nvSpPr>
        <p:spPr>
          <a:xfrm>
            <a:off x="2803525" y="5953125"/>
            <a:ext cx="400050" cy="5318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59" name="Picture 5" descr="图10">
            <a:hlinkClick r:id="rId34" action="ppaction://hlinkfile"/>
            <a:extLst>
              <a:ext uri="{FF2B5EF4-FFF2-40B4-BE49-F238E27FC236}">
                <a16:creationId xmlns:a16="http://schemas.microsoft.com/office/drawing/2014/main" id="{EE632EC2-5020-4F68-9E9C-AE006724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>
            <a:fillRect/>
          </a:stretch>
        </p:blipFill>
        <p:spPr bwMode="auto">
          <a:xfrm>
            <a:off x="49213" y="2855913"/>
            <a:ext cx="24130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 descr="图片133.png">
            <a:extLst>
              <a:ext uri="{FF2B5EF4-FFF2-40B4-BE49-F238E27FC236}">
                <a16:creationId xmlns:a16="http://schemas.microsoft.com/office/drawing/2014/main" id="{D2538417-207B-4F9F-934B-269993819F6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16113"/>
            <a:ext cx="31623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78" descr="图片134.png">
            <a:extLst>
              <a:ext uri="{FF2B5EF4-FFF2-40B4-BE49-F238E27FC236}">
                <a16:creationId xmlns:a16="http://schemas.microsoft.com/office/drawing/2014/main" id="{BA861F06-9B24-4420-B78E-BFDBA7EB698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16113"/>
            <a:ext cx="31623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图片 82" descr="图片132.png">
            <a:extLst>
              <a:ext uri="{FF2B5EF4-FFF2-40B4-BE49-F238E27FC236}">
                <a16:creationId xmlns:a16="http://schemas.microsoft.com/office/drawing/2014/main" id="{6EA766A7-E146-4E2C-8F7C-079B7CE85E8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2852738"/>
            <a:ext cx="1073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图片 83" descr="图片137.png">
            <a:extLst>
              <a:ext uri="{FF2B5EF4-FFF2-40B4-BE49-F238E27FC236}">
                <a16:creationId xmlns:a16="http://schemas.microsoft.com/office/drawing/2014/main" id="{3B4C2F38-DD6E-4882-B7DC-51395AA282D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708275"/>
            <a:ext cx="31638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图片 96" descr="图片150.png">
            <a:extLst>
              <a:ext uri="{FF2B5EF4-FFF2-40B4-BE49-F238E27FC236}">
                <a16:creationId xmlns:a16="http://schemas.microsoft.com/office/drawing/2014/main" id="{BE5D4E21-AED7-4FED-BFB1-089112143DD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5732463"/>
            <a:ext cx="11033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图片1.png">
            <a:hlinkClick r:id="rId40" action="ppaction://hlinkfile"/>
            <a:extLst>
              <a:ext uri="{FF2B5EF4-FFF2-40B4-BE49-F238E27FC236}">
                <a16:creationId xmlns:a16="http://schemas.microsoft.com/office/drawing/2014/main" id="{97123AA9-5605-47E3-9CF7-A097DE54739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716338"/>
            <a:ext cx="24018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图片5.png">
            <a:extLst>
              <a:ext uri="{FF2B5EF4-FFF2-40B4-BE49-F238E27FC236}">
                <a16:creationId xmlns:a16="http://schemas.microsoft.com/office/drawing/2014/main" id="{A407D0AA-838C-4EF3-BB67-9BC60113433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5084763"/>
            <a:ext cx="2317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图片5.png">
            <a:extLst>
              <a:ext uri="{FF2B5EF4-FFF2-40B4-BE49-F238E27FC236}">
                <a16:creationId xmlns:a16="http://schemas.microsoft.com/office/drawing/2014/main" id="{7044FF27-6816-42E8-8C85-DE394B3A5FE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5084763"/>
            <a:ext cx="2317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 nodeType="clickPar">
                      <p:stCondLst>
                        <p:cond delay="indefinite"/>
                      </p:stCondLst>
                      <p:childTnLst>
                        <p:par>
                          <p:cTn id="3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56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C86B3BA8-E98E-409B-B62E-BD3B01E220CC}"/>
              </a:ext>
            </a:extLst>
          </p:cNvPr>
          <p:cNvSpPr/>
          <p:nvPr/>
        </p:nvSpPr>
        <p:spPr>
          <a:xfrm flipV="1">
            <a:off x="4919663" y="4233863"/>
            <a:ext cx="3125787" cy="635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4819" name="灯片编号占位符 1">
            <a:extLst>
              <a:ext uri="{FF2B5EF4-FFF2-40B4-BE49-F238E27FC236}">
                <a16:creationId xmlns:a16="http://schemas.microsoft.com/office/drawing/2014/main" id="{42EBFE7E-54BC-4F22-B812-7BF5B8C4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D5E6A1-ACC3-4475-84F0-6F18D4F3015A}" type="slidenum">
              <a:rPr lang="en-US" altLang="zh-CN"/>
              <a:pPr/>
              <a:t>19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BA213-CD34-479F-9D32-E29AC5C6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7011987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9.png">
            <a:extLst>
              <a:ext uri="{FF2B5EF4-FFF2-40B4-BE49-F238E27FC236}">
                <a16:creationId xmlns:a16="http://schemas.microsoft.com/office/drawing/2014/main" id="{44225222-877B-4860-8E82-084A57EA9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5937250"/>
            <a:ext cx="60833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8.png">
            <a:extLst>
              <a:ext uri="{FF2B5EF4-FFF2-40B4-BE49-F238E27FC236}">
                <a16:creationId xmlns:a16="http://schemas.microsoft.com/office/drawing/2014/main" id="{D009DF29-9511-4511-9D26-8636EE8A6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073650"/>
            <a:ext cx="20907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7.png">
            <a:extLst>
              <a:ext uri="{FF2B5EF4-FFF2-40B4-BE49-F238E27FC236}">
                <a16:creationId xmlns:a16="http://schemas.microsoft.com/office/drawing/2014/main" id="{8D0C8FE4-FAF6-48E3-9294-592B506E0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73650"/>
            <a:ext cx="40608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6.png">
            <a:extLst>
              <a:ext uri="{FF2B5EF4-FFF2-40B4-BE49-F238E27FC236}">
                <a16:creationId xmlns:a16="http://schemas.microsoft.com/office/drawing/2014/main" id="{E0AD6A15-BFF5-449A-9DA6-3BA8CDAE9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230688"/>
            <a:ext cx="431006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 descr="图片5.png">
            <a:extLst>
              <a:ext uri="{FF2B5EF4-FFF2-40B4-BE49-F238E27FC236}">
                <a16:creationId xmlns:a16="http://schemas.microsoft.com/office/drawing/2014/main" id="{B3080286-D44B-4BCC-B3DB-D3151AB80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4538"/>
            <a:ext cx="42703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4.png">
            <a:extLst>
              <a:ext uri="{FF2B5EF4-FFF2-40B4-BE49-F238E27FC236}">
                <a16:creationId xmlns:a16="http://schemas.microsoft.com/office/drawing/2014/main" id="{BDB77792-CACE-41BE-8450-80A46D394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363788"/>
            <a:ext cx="42418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3.png">
            <a:extLst>
              <a:ext uri="{FF2B5EF4-FFF2-40B4-BE49-F238E27FC236}">
                <a16:creationId xmlns:a16="http://schemas.microsoft.com/office/drawing/2014/main" id="{1C002375-7387-4BB5-98C8-AEFC920F3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484313"/>
            <a:ext cx="42354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图片2.png">
            <a:extLst>
              <a:ext uri="{FF2B5EF4-FFF2-40B4-BE49-F238E27FC236}">
                <a16:creationId xmlns:a16="http://schemas.microsoft.com/office/drawing/2014/main" id="{353DBEE2-301A-40E7-B10C-6BCD5AEEF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836613"/>
            <a:ext cx="47244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图片1.png">
            <a:extLst>
              <a:ext uri="{FF2B5EF4-FFF2-40B4-BE49-F238E27FC236}">
                <a16:creationId xmlns:a16="http://schemas.microsoft.com/office/drawing/2014/main" id="{ED138CA9-3A49-4C67-A45D-8C441C23ED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88913"/>
            <a:ext cx="276066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灯片编号占位符 1">
            <a:extLst>
              <a:ext uri="{FF2B5EF4-FFF2-40B4-BE49-F238E27FC236}">
                <a16:creationId xmlns:a16="http://schemas.microsoft.com/office/drawing/2014/main" id="{9ABF872E-5CD7-4040-90DC-57CA35EE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8A05F70-EFF8-492A-AAA7-9AA3AA9BB28B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ECA3F544-1B91-4D51-98B3-B72CFB5339FF}"/>
              </a:ext>
            </a:extLst>
          </p:cNvPr>
          <p:cNvSpPr/>
          <p:nvPr/>
        </p:nvSpPr>
        <p:spPr>
          <a:xfrm>
            <a:off x="4211638" y="2155825"/>
            <a:ext cx="482600" cy="263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47CEDD19-8A75-46E0-BF59-045B7B1DB57A}"/>
              </a:ext>
            </a:extLst>
          </p:cNvPr>
          <p:cNvSpPr/>
          <p:nvPr/>
        </p:nvSpPr>
        <p:spPr>
          <a:xfrm>
            <a:off x="4211638" y="2997200"/>
            <a:ext cx="482600" cy="268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7B76D70-F5CC-4AE5-B34F-800A6070C262}"/>
              </a:ext>
            </a:extLst>
          </p:cNvPr>
          <p:cNvSpPr/>
          <p:nvPr/>
        </p:nvSpPr>
        <p:spPr>
          <a:xfrm>
            <a:off x="2220913" y="1557338"/>
            <a:ext cx="4583112" cy="492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982B4C1C-04E0-4232-9EAD-487704569685}"/>
              </a:ext>
            </a:extLst>
          </p:cNvPr>
          <p:cNvSpPr/>
          <p:nvPr/>
        </p:nvSpPr>
        <p:spPr>
          <a:xfrm>
            <a:off x="4211638" y="3933825"/>
            <a:ext cx="482600" cy="268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DBDF2C78-7821-4A04-8843-94444423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711200"/>
            <a:ext cx="17430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灯片编号占位符 4">
            <a:extLst>
              <a:ext uri="{FF2B5EF4-FFF2-40B4-BE49-F238E27FC236}">
                <a16:creationId xmlns:a16="http://schemas.microsoft.com/office/drawing/2014/main" id="{E0B66295-73F0-4F63-B387-C7042D45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3F2208-6B96-401E-B374-8ED8D3ECDB9A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83E17DD-32AE-489A-99B7-E27C107D743C}"/>
              </a:ext>
            </a:extLst>
          </p:cNvPr>
          <p:cNvSpPr/>
          <p:nvPr/>
        </p:nvSpPr>
        <p:spPr>
          <a:xfrm>
            <a:off x="3692525" y="890588"/>
            <a:ext cx="374650" cy="450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4B7DEE41-04EF-4E7C-B39C-EF3E8B27E458}"/>
              </a:ext>
            </a:extLst>
          </p:cNvPr>
          <p:cNvSpPr/>
          <p:nvPr/>
        </p:nvSpPr>
        <p:spPr>
          <a:xfrm>
            <a:off x="7451725" y="4076700"/>
            <a:ext cx="360363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5635" name="Picture 35" descr="图10">
            <a:extLst>
              <a:ext uri="{FF2B5EF4-FFF2-40B4-BE49-F238E27FC236}">
                <a16:creationId xmlns:a16="http://schemas.microsoft.com/office/drawing/2014/main" id="{D826BC2B-E07F-4A52-91F7-E4356D45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4"/>
          <a:stretch>
            <a:fillRect/>
          </a:stretch>
        </p:blipFill>
        <p:spPr bwMode="auto">
          <a:xfrm>
            <a:off x="6732588" y="4551363"/>
            <a:ext cx="22193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 descr="图10">
            <a:hlinkClick r:id="rId4" action="ppaction://hlinkfile"/>
            <a:extLst>
              <a:ext uri="{FF2B5EF4-FFF2-40B4-BE49-F238E27FC236}">
                <a16:creationId xmlns:a16="http://schemas.microsoft.com/office/drawing/2014/main" id="{5D880912-9ECC-4571-9427-91017CEFD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>
            <a:fillRect/>
          </a:stretch>
        </p:blipFill>
        <p:spPr bwMode="auto">
          <a:xfrm>
            <a:off x="6354763" y="1250950"/>
            <a:ext cx="2411412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387CCC6-4743-43F3-8E75-E32AA0C63D0C}"/>
              </a:ext>
            </a:extLst>
          </p:cNvPr>
          <p:cNvCxnSpPr/>
          <p:nvPr/>
        </p:nvCxnSpPr>
        <p:spPr>
          <a:xfrm>
            <a:off x="7740650" y="4551363"/>
            <a:ext cx="0" cy="147002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46A8DC5-CA95-46C6-BC54-2094D901542E}"/>
              </a:ext>
            </a:extLst>
          </p:cNvPr>
          <p:cNvCxnSpPr/>
          <p:nvPr/>
        </p:nvCxnSpPr>
        <p:spPr>
          <a:xfrm>
            <a:off x="7391400" y="879475"/>
            <a:ext cx="0" cy="16430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31">
            <a:extLst>
              <a:ext uri="{FF2B5EF4-FFF2-40B4-BE49-F238E27FC236}">
                <a16:creationId xmlns:a16="http://schemas.microsoft.com/office/drawing/2014/main" id="{3346C322-AF21-4E4E-A36D-782C8EACA5C1}"/>
              </a:ext>
            </a:extLst>
          </p:cNvPr>
          <p:cNvGrpSpPr>
            <a:grpSpLocks/>
          </p:cNvGrpSpPr>
          <p:nvPr/>
        </p:nvGrpSpPr>
        <p:grpSpPr bwMode="auto">
          <a:xfrm>
            <a:off x="7499350" y="719138"/>
            <a:ext cx="673100" cy="692150"/>
            <a:chOff x="7499103" y="718940"/>
            <a:chExt cx="672925" cy="692497"/>
          </a:xfrm>
        </p:grpSpPr>
        <p:sp>
          <p:nvSpPr>
            <p:cNvPr id="43" name="右箭头 42">
              <a:extLst>
                <a:ext uri="{FF2B5EF4-FFF2-40B4-BE49-F238E27FC236}">
                  <a16:creationId xmlns:a16="http://schemas.microsoft.com/office/drawing/2014/main" id="{03DF2330-B958-484C-B540-220F2317A392}"/>
                </a:ext>
              </a:extLst>
            </p:cNvPr>
            <p:cNvSpPr/>
            <p:nvPr/>
          </p:nvSpPr>
          <p:spPr>
            <a:xfrm>
              <a:off x="7499103" y="718940"/>
              <a:ext cx="672925" cy="6924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3075" name="对象 30">
              <a:extLst>
                <a:ext uri="{FF2B5EF4-FFF2-40B4-BE49-F238E27FC236}">
                  <a16:creationId xmlns:a16="http://schemas.microsoft.com/office/drawing/2014/main" id="{B6E534F9-0C5B-47E2-9191-162FCD5ED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311" y="831280"/>
              <a:ext cx="3937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47">
            <a:extLst>
              <a:ext uri="{FF2B5EF4-FFF2-40B4-BE49-F238E27FC236}">
                <a16:creationId xmlns:a16="http://schemas.microsoft.com/office/drawing/2014/main" id="{AE2D5DF9-AA65-4473-8A48-928989D55473}"/>
              </a:ext>
            </a:extLst>
          </p:cNvPr>
          <p:cNvGrpSpPr>
            <a:grpSpLocks/>
          </p:cNvGrpSpPr>
          <p:nvPr/>
        </p:nvGrpSpPr>
        <p:grpSpPr bwMode="auto">
          <a:xfrm>
            <a:off x="7778750" y="4424363"/>
            <a:ext cx="671513" cy="692150"/>
            <a:chOff x="7499103" y="718940"/>
            <a:chExt cx="672925" cy="692497"/>
          </a:xfrm>
        </p:grpSpPr>
        <p:sp>
          <p:nvSpPr>
            <p:cNvPr id="49" name="右箭头 48">
              <a:extLst>
                <a:ext uri="{FF2B5EF4-FFF2-40B4-BE49-F238E27FC236}">
                  <a16:creationId xmlns:a16="http://schemas.microsoft.com/office/drawing/2014/main" id="{4A96309F-DF73-486D-909B-D013CB248E7E}"/>
                </a:ext>
              </a:extLst>
            </p:cNvPr>
            <p:cNvSpPr/>
            <p:nvPr/>
          </p:nvSpPr>
          <p:spPr>
            <a:xfrm>
              <a:off x="7499103" y="718940"/>
              <a:ext cx="672925" cy="6924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3074" name="对象 49">
              <a:extLst>
                <a:ext uri="{FF2B5EF4-FFF2-40B4-BE49-F238E27FC236}">
                  <a16:creationId xmlns:a16="http://schemas.microsoft.com/office/drawing/2014/main" id="{DD0AAC22-28CC-4A37-A282-D6153F64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9398" y="831305"/>
              <a:ext cx="4064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8C7EA345-1895-4A77-A13E-54E061511C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79475"/>
            <a:ext cx="21955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30F007-F4D8-4796-AC67-010873608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23825"/>
            <a:ext cx="23526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E61B98-BBCB-4726-ADA4-CA5CA23A85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533525"/>
            <a:ext cx="623093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94FC3B-A9FA-4B84-98FF-CA02E2AA20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246313"/>
            <a:ext cx="62611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59FD88-10C4-444E-AF32-6B8812B971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016250"/>
            <a:ext cx="247491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F0F6B-75F2-4C55-936B-41FBD0B980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838450"/>
            <a:ext cx="112712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A35D83-4691-448F-8B4B-3F3E2859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3016250"/>
            <a:ext cx="21399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CCEEF6-E99A-43B4-900B-E5E46228EC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2922588"/>
            <a:ext cx="106680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D2DEBBE-CA35-4B59-904C-061583D432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873500"/>
            <a:ext cx="1731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43EADE0-8B13-4E92-9ACE-81C8243F58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2213"/>
            <a:ext cx="110331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EE9D583-6A7F-4FE1-A20C-092100641F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867150"/>
            <a:ext cx="33893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9D480CF-3E36-4691-A322-3373E2D2F0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4029075"/>
            <a:ext cx="11953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60E4FDE-EE38-4EC7-95FD-83BBB27246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933825"/>
            <a:ext cx="11461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0D2F206-5A95-483B-ADDE-910CD58636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48188"/>
            <a:ext cx="62357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D7BBD6D-5762-4631-BCC9-5DC7F02F05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5224463"/>
            <a:ext cx="4481512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958ACFD-BB7A-4582-8928-B9F4A0E5FC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5945188"/>
            <a:ext cx="646906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对象 13">
            <a:extLst>
              <a:ext uri="{FF2B5EF4-FFF2-40B4-BE49-F238E27FC236}">
                <a16:creationId xmlns:a16="http://schemas.microsoft.com/office/drawing/2014/main" id="{840115F3-B8EB-4F4B-A038-007871BC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437063"/>
            <a:ext cx="1625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509" name="Picture 5" descr="例10">
            <a:extLst>
              <a:ext uri="{FF2B5EF4-FFF2-40B4-BE49-F238E27FC236}">
                <a16:creationId xmlns:a16="http://schemas.microsoft.com/office/drawing/2014/main" id="{869C8BAB-A72C-4C07-958E-FDCA1B3C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52"/>
          <a:stretch>
            <a:fillRect/>
          </a:stretch>
        </p:blipFill>
        <p:spPr bwMode="auto">
          <a:xfrm>
            <a:off x="7312025" y="1700213"/>
            <a:ext cx="13668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灯片编号占位符 1">
            <a:extLst>
              <a:ext uri="{FF2B5EF4-FFF2-40B4-BE49-F238E27FC236}">
                <a16:creationId xmlns:a16="http://schemas.microsoft.com/office/drawing/2014/main" id="{AFF7516C-0A4B-4E40-A1AB-B9C0E915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F2A848B-4721-4E69-BCF2-897971107ECB}" type="slidenum">
              <a:rPr lang="en-US" altLang="zh-CN"/>
              <a:pPr/>
              <a:t>21</a:t>
            </a:fld>
            <a:endParaRPr lang="en-US" altLang="zh-CN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4309C6-2E91-4E0E-A6E2-B8460B1C067E}"/>
              </a:ext>
            </a:extLst>
          </p:cNvPr>
          <p:cNvCxnSpPr/>
          <p:nvPr/>
        </p:nvCxnSpPr>
        <p:spPr>
          <a:xfrm>
            <a:off x="7670800" y="2560638"/>
            <a:ext cx="576263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4D4B71-D202-4DBB-84A4-0997D5021903}"/>
              </a:ext>
            </a:extLst>
          </p:cNvPr>
          <p:cNvCxnSpPr/>
          <p:nvPr/>
        </p:nvCxnSpPr>
        <p:spPr>
          <a:xfrm>
            <a:off x="7673975" y="3451225"/>
            <a:ext cx="576263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34EB152-E066-46E0-A62F-3A316D693E62}"/>
              </a:ext>
            </a:extLst>
          </p:cNvPr>
          <p:cNvSpPr/>
          <p:nvPr/>
        </p:nvSpPr>
        <p:spPr>
          <a:xfrm flipV="1">
            <a:off x="3851275" y="4437063"/>
            <a:ext cx="441325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A0CC5994-8CF8-4194-9958-CB3FD2A44E40}"/>
              </a:ext>
            </a:extLst>
          </p:cNvPr>
          <p:cNvSpPr/>
          <p:nvPr/>
        </p:nvSpPr>
        <p:spPr>
          <a:xfrm flipV="1">
            <a:off x="3903663" y="4968875"/>
            <a:ext cx="441325" cy="431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0C9B41-EDC9-4563-AFAC-7AF123FC6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04813"/>
            <a:ext cx="90281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F95330-512B-4C3B-8AFA-D98787D7C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276475"/>
            <a:ext cx="7370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04A4B2-1FEC-4758-9436-A6EB0F8B1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97200"/>
            <a:ext cx="32194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4AB4BF-195E-45F2-96AA-02E2C1519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924175"/>
            <a:ext cx="19558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B06050-359A-4554-8E89-52C751912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94113"/>
            <a:ext cx="43830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6A85E3-BBDD-4676-961A-46EAD2C7BD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500563"/>
            <a:ext cx="901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7A9D1E2-9C0B-4818-A624-B22A4C99BA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410075"/>
            <a:ext cx="9144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AF83DE9-316E-4DC3-B715-168A4BEB82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4868863"/>
            <a:ext cx="38417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0D151-CBFB-487A-B784-C70B56F44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4419600"/>
            <a:ext cx="1025525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1C758E7-E634-4BD8-B703-4D08FF50A5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4652963"/>
            <a:ext cx="17430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DDA0F7-DC63-41B9-8F44-070850E9AD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5602288"/>
            <a:ext cx="1566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A9DF8BB-A9A1-4119-92F8-A1F5C16ABD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486400"/>
            <a:ext cx="1139825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6F7360-D9C5-4BDF-A3D4-BC11EA1690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287655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ED866A-2004-4802-915F-D8F5341E73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2197100"/>
            <a:ext cx="200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B29C961-89DC-4370-B412-64580CB6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3B9342B-9E15-4FC0-857F-A99A171C0671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B2804D1-5C56-4835-AFAE-E74843268535}"/>
              </a:ext>
            </a:extLst>
          </p:cNvPr>
          <p:cNvSpPr/>
          <p:nvPr/>
        </p:nvSpPr>
        <p:spPr>
          <a:xfrm>
            <a:off x="2185988" y="4294188"/>
            <a:ext cx="4583112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CDE52-1FB6-42EB-BEEA-747E7F78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9388"/>
            <a:ext cx="6169025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3EFD57C4-BC02-4132-A3A5-23D31FB7B9AF}"/>
              </a:ext>
            </a:extLst>
          </p:cNvPr>
          <p:cNvSpPr/>
          <p:nvPr/>
        </p:nvSpPr>
        <p:spPr>
          <a:xfrm>
            <a:off x="4276725" y="1443038"/>
            <a:ext cx="4471988" cy="719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867" name="灯片编号占位符 1">
            <a:extLst>
              <a:ext uri="{FF2B5EF4-FFF2-40B4-BE49-F238E27FC236}">
                <a16:creationId xmlns:a16="http://schemas.microsoft.com/office/drawing/2014/main" id="{82A59B24-AFC1-4983-9B72-95EF4BDC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F9C8F12-E721-4D32-AD5C-6576B2D94115}" type="slidenum">
              <a:rPr lang="en-US" altLang="zh-CN"/>
              <a:pPr/>
              <a:t>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1D0508-4FB2-4A08-8843-7A7F8CE15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484313"/>
            <a:ext cx="8296275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灯片编号占位符 1">
            <a:extLst>
              <a:ext uri="{FF2B5EF4-FFF2-40B4-BE49-F238E27FC236}">
                <a16:creationId xmlns:a16="http://schemas.microsoft.com/office/drawing/2014/main" id="{E3B39D35-E4BD-4096-B597-95C898EC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A386731-7E21-4394-8613-E669D7811084}" type="slidenum">
              <a:rPr lang="en-US" altLang="zh-CN"/>
              <a:pPr/>
              <a:t>24</a:t>
            </a:fld>
            <a:endParaRPr lang="en-US" altLang="zh-CN"/>
          </a:p>
        </p:txBody>
      </p:sp>
      <p:pic>
        <p:nvPicPr>
          <p:cNvPr id="15" name="Picture 7" descr="图10">
            <a:extLst>
              <a:ext uri="{FF2B5EF4-FFF2-40B4-BE49-F238E27FC236}">
                <a16:creationId xmlns:a16="http://schemas.microsoft.com/office/drawing/2014/main" id="{F456087D-EC41-493F-9DED-5C712F4B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>
            <a:fillRect/>
          </a:stretch>
        </p:blipFill>
        <p:spPr bwMode="auto">
          <a:xfrm>
            <a:off x="5976938" y="2554288"/>
            <a:ext cx="320357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C717711F-F028-4719-8EAE-158AED970816}"/>
              </a:ext>
            </a:extLst>
          </p:cNvPr>
          <p:cNvSpPr/>
          <p:nvPr/>
        </p:nvSpPr>
        <p:spPr>
          <a:xfrm>
            <a:off x="6648450" y="2420938"/>
            <a:ext cx="336550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0EB4ABC-9B01-4E35-8480-72B4EE4E50FC}"/>
              </a:ext>
            </a:extLst>
          </p:cNvPr>
          <p:cNvCxnSpPr/>
          <p:nvPr/>
        </p:nvCxnSpPr>
        <p:spPr>
          <a:xfrm>
            <a:off x="6602413" y="2492375"/>
            <a:ext cx="0" cy="16430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5C1787C-47CB-46D6-A639-E1A369FB78CB}"/>
              </a:ext>
            </a:extLst>
          </p:cNvPr>
          <p:cNvCxnSpPr/>
          <p:nvPr/>
        </p:nvCxnSpPr>
        <p:spPr>
          <a:xfrm>
            <a:off x="7367588" y="2551113"/>
            <a:ext cx="0" cy="164306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对象 24">
            <a:extLst>
              <a:ext uri="{FF2B5EF4-FFF2-40B4-BE49-F238E27FC236}">
                <a16:creationId xmlns:a16="http://schemas.microsoft.com/office/drawing/2014/main" id="{00D87DAA-70A2-4D58-8699-09542AC7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3902075"/>
            <a:ext cx="2413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79652B-0174-4C8E-9E94-CF5B927E5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17488"/>
            <a:ext cx="43592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A3B021-BD48-4BAB-BFB2-70B57A229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101725"/>
            <a:ext cx="21939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6B9F41-C7E3-46FA-BDC0-242643FFA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989013"/>
            <a:ext cx="17430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60B16D4-031C-4242-9578-39AE46D9B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62125"/>
            <a:ext cx="13954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219DD7-32A3-4DB3-8735-CF193D565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935163"/>
            <a:ext cx="1779587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C945BA-C629-43A3-B70A-8719F1DD6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971675"/>
            <a:ext cx="1933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26F6FD5-4CA8-4C03-B637-D0B38FEBC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1933575"/>
            <a:ext cx="3479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BDCD2B9-72C6-4522-A915-395BE8E18E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079500"/>
            <a:ext cx="27876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7C778E3-334D-48AC-A198-D6CF6502B6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811213"/>
            <a:ext cx="449421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53F59C-3089-4F6B-B2C2-B81AC5E297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252913"/>
            <a:ext cx="17065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923C087-6363-4322-A7A0-9629EAE21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2420938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5" name="图片 26664">
            <a:extLst>
              <a:ext uri="{FF2B5EF4-FFF2-40B4-BE49-F238E27FC236}">
                <a16:creationId xmlns:a16="http://schemas.microsoft.com/office/drawing/2014/main" id="{E80BEDE3-B5EE-45FE-A4BD-FF6BDF5ACD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974975"/>
            <a:ext cx="20669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6" name="图片 26665">
            <a:extLst>
              <a:ext uri="{FF2B5EF4-FFF2-40B4-BE49-F238E27FC236}">
                <a16:creationId xmlns:a16="http://schemas.microsoft.com/office/drawing/2014/main" id="{A78BC694-45C8-49AE-898D-AAD0AD9A8C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997200"/>
            <a:ext cx="27241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7" name="图片 26666">
            <a:extLst>
              <a:ext uri="{FF2B5EF4-FFF2-40B4-BE49-F238E27FC236}">
                <a16:creationId xmlns:a16="http://schemas.microsoft.com/office/drawing/2014/main" id="{C7F079FB-FB6F-4D03-8A29-A5D960F8D4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3521075"/>
            <a:ext cx="2066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8" name="图片 26667">
            <a:extLst>
              <a:ext uri="{FF2B5EF4-FFF2-40B4-BE49-F238E27FC236}">
                <a16:creationId xmlns:a16="http://schemas.microsoft.com/office/drawing/2014/main" id="{1A270F89-1693-44FD-ADD8-6C5FF95DCC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3525838"/>
            <a:ext cx="47132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9" name="图片 26668">
            <a:extLst>
              <a:ext uri="{FF2B5EF4-FFF2-40B4-BE49-F238E27FC236}">
                <a16:creationId xmlns:a16="http://schemas.microsoft.com/office/drawing/2014/main" id="{1F50B676-7E9B-40A8-95E4-2A27AEBAFF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135438"/>
            <a:ext cx="2730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0" name="图片 26669">
            <a:extLst>
              <a:ext uri="{FF2B5EF4-FFF2-40B4-BE49-F238E27FC236}">
                <a16:creationId xmlns:a16="http://schemas.microsoft.com/office/drawing/2014/main" id="{59E524A7-98D4-40E6-B64A-FED1F367A1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4168775"/>
            <a:ext cx="40544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1" name="图片 26670">
            <a:extLst>
              <a:ext uri="{FF2B5EF4-FFF2-40B4-BE49-F238E27FC236}">
                <a16:creationId xmlns:a16="http://schemas.microsoft.com/office/drawing/2014/main" id="{9BAFE489-E2D7-49FD-8CFB-359BE6F6DE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738688"/>
            <a:ext cx="27320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2" name="图片 26671">
            <a:extLst>
              <a:ext uri="{FF2B5EF4-FFF2-40B4-BE49-F238E27FC236}">
                <a16:creationId xmlns:a16="http://schemas.microsoft.com/office/drawing/2014/main" id="{A84D99FA-CC10-43FA-A6E1-4E59BB42EE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4745038"/>
            <a:ext cx="47196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4" name="图片 26673">
            <a:extLst>
              <a:ext uri="{FF2B5EF4-FFF2-40B4-BE49-F238E27FC236}">
                <a16:creationId xmlns:a16="http://schemas.microsoft.com/office/drawing/2014/main" id="{3F54610B-346E-4A77-9F93-9D89A2195F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324475"/>
            <a:ext cx="696118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5" name="图片 26674">
            <a:extLst>
              <a:ext uri="{FF2B5EF4-FFF2-40B4-BE49-F238E27FC236}">
                <a16:creationId xmlns:a16="http://schemas.microsoft.com/office/drawing/2014/main" id="{533E90B5-DC3F-4AE6-93E1-5AC3B66215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5889625"/>
            <a:ext cx="8001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6" name="图片 26675">
            <a:extLst>
              <a:ext uri="{FF2B5EF4-FFF2-40B4-BE49-F238E27FC236}">
                <a16:creationId xmlns:a16="http://schemas.microsoft.com/office/drawing/2014/main" id="{42EE6960-6DF5-45D4-AE2D-0B80184E50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876925"/>
            <a:ext cx="901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7" name="图片 26676">
            <a:extLst>
              <a:ext uri="{FF2B5EF4-FFF2-40B4-BE49-F238E27FC236}">
                <a16:creationId xmlns:a16="http://schemas.microsoft.com/office/drawing/2014/main" id="{0BCC6FDD-A5BF-42F6-AD9F-AE7EDB93504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6122988"/>
            <a:ext cx="6762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6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6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6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6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6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6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6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6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6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6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6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6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6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6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6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26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6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6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B2CCD45F-FD4D-4B36-9B84-2EB6AF20EFF2}"/>
              </a:ext>
            </a:extLst>
          </p:cNvPr>
          <p:cNvSpPr/>
          <p:nvPr/>
        </p:nvSpPr>
        <p:spPr>
          <a:xfrm>
            <a:off x="4284663" y="2678113"/>
            <a:ext cx="4267200" cy="9667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891" name="灯片编号占位符 11">
            <a:extLst>
              <a:ext uri="{FF2B5EF4-FFF2-40B4-BE49-F238E27FC236}">
                <a16:creationId xmlns:a16="http://schemas.microsoft.com/office/drawing/2014/main" id="{8DFFB58A-21B4-4252-A200-37D608B5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3893F30-C100-4D31-A6F8-C3B7D9E142BB}" type="slidenum">
              <a:rPr lang="en-US" altLang="zh-CN"/>
              <a:pPr/>
              <a:t>25</a:t>
            </a:fld>
            <a:endParaRPr lang="en-US" altLang="zh-CN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A5EB913-D833-4F78-9646-3D92AA8F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527175"/>
            <a:ext cx="8296275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灯片编号占位符 1">
            <a:extLst>
              <a:ext uri="{FF2B5EF4-FFF2-40B4-BE49-F238E27FC236}">
                <a16:creationId xmlns:a16="http://schemas.microsoft.com/office/drawing/2014/main" id="{B26DC234-BC67-4132-8E37-1ED1FE63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624638"/>
            <a:ext cx="213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885E02E-6495-4029-AD1A-0445BCBD6099}" type="slidenum">
              <a:rPr lang="en-US" altLang="zh-CN"/>
              <a:pPr/>
              <a:t>26</a:t>
            </a:fld>
            <a:endParaRPr lang="en-US" altLang="zh-CN"/>
          </a:p>
        </p:txBody>
      </p:sp>
      <p:pic>
        <p:nvPicPr>
          <p:cNvPr id="17" name="Picture 7" descr="图10">
            <a:extLst>
              <a:ext uri="{FF2B5EF4-FFF2-40B4-BE49-F238E27FC236}">
                <a16:creationId xmlns:a16="http://schemas.microsoft.com/office/drawing/2014/main" id="{9FFFB4D0-FD8F-4245-A4A6-0634E1AE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36"/>
          <a:stretch>
            <a:fillRect/>
          </a:stretch>
        </p:blipFill>
        <p:spPr bwMode="auto">
          <a:xfrm>
            <a:off x="6213475" y="3729038"/>
            <a:ext cx="2859088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对象 22">
            <a:extLst>
              <a:ext uri="{FF2B5EF4-FFF2-40B4-BE49-F238E27FC236}">
                <a16:creationId xmlns:a16="http://schemas.microsoft.com/office/drawing/2014/main" id="{EBD617EB-BB78-4A65-871B-2244658D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3678238"/>
            <a:ext cx="863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下箭头 34">
            <a:extLst>
              <a:ext uri="{FF2B5EF4-FFF2-40B4-BE49-F238E27FC236}">
                <a16:creationId xmlns:a16="http://schemas.microsoft.com/office/drawing/2014/main" id="{85574E76-7F86-4B8C-865A-6E1049E7229F}"/>
              </a:ext>
            </a:extLst>
          </p:cNvPr>
          <p:cNvSpPr/>
          <p:nvPr/>
        </p:nvSpPr>
        <p:spPr>
          <a:xfrm>
            <a:off x="7212013" y="3968750"/>
            <a:ext cx="531812" cy="690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相位</a:t>
            </a:r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id="{78DC4E75-D3BB-4151-90CB-5EA21FA71C27}"/>
              </a:ext>
            </a:extLst>
          </p:cNvPr>
          <p:cNvSpPr/>
          <p:nvPr/>
        </p:nvSpPr>
        <p:spPr>
          <a:xfrm>
            <a:off x="7932738" y="3313113"/>
            <a:ext cx="531812" cy="1368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相位</a:t>
            </a:r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E78887F3-D823-4D73-9EA1-12FCECF2C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088" y="5089525"/>
            <a:ext cx="2171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solidFill>
                  <a:srgbClr val="CC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平面波振幅不变</a:t>
            </a:r>
            <a:endParaRPr lang="en-US" altLang="zh-CN" sz="2200" b="1">
              <a:solidFill>
                <a:srgbClr val="CC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200" b="1">
                <a:solidFill>
                  <a:srgbClr val="CC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（后面证明</a:t>
            </a:r>
            <a:r>
              <a:rPr lang="zh-CN" altLang="en-US" sz="2600" b="1">
                <a:solidFill>
                  <a:srgbClr val="CC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0EB67B8-A558-46F2-9882-4EBCC0B83DA5}"/>
              </a:ext>
            </a:extLst>
          </p:cNvPr>
          <p:cNvCxnSpPr/>
          <p:nvPr/>
        </p:nvCxnSpPr>
        <p:spPr>
          <a:xfrm>
            <a:off x="5003800" y="4867275"/>
            <a:ext cx="863600" cy="7397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28837090-1521-4C24-933C-145D09FBD7C1}"/>
              </a:ext>
            </a:extLst>
          </p:cNvPr>
          <p:cNvSpPr/>
          <p:nvPr/>
        </p:nvSpPr>
        <p:spPr>
          <a:xfrm>
            <a:off x="6337300" y="6248400"/>
            <a:ext cx="874713" cy="4143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000" b="1" dirty="0">
              <a:solidFill>
                <a:srgbClr val="CC009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9A4241F-3799-4785-BCAB-8C5788F8C16E}"/>
              </a:ext>
            </a:extLst>
          </p:cNvPr>
          <p:cNvSpPr/>
          <p:nvPr/>
        </p:nvSpPr>
        <p:spPr>
          <a:xfrm>
            <a:off x="2301875" y="1536700"/>
            <a:ext cx="874713" cy="41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000" b="1" dirty="0">
              <a:solidFill>
                <a:srgbClr val="CC0099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56">
            <a:extLst>
              <a:ext uri="{FF2B5EF4-FFF2-40B4-BE49-F238E27FC236}">
                <a16:creationId xmlns:a16="http://schemas.microsoft.com/office/drawing/2014/main" id="{13622613-4D00-4F7C-BFE2-5CD1F97163D2}"/>
              </a:ext>
            </a:extLst>
          </p:cNvPr>
          <p:cNvGrpSpPr>
            <a:grpSpLocks/>
          </p:cNvGrpSpPr>
          <p:nvPr/>
        </p:nvGrpSpPr>
        <p:grpSpPr bwMode="auto">
          <a:xfrm>
            <a:off x="7686675" y="4748213"/>
            <a:ext cx="438150" cy="431800"/>
            <a:chOff x="7878056" y="2204864"/>
            <a:chExt cx="576064" cy="540342"/>
          </a:xfrm>
        </p:grpSpPr>
        <p:sp>
          <p:nvSpPr>
            <p:cNvPr id="55" name="右箭头 54">
              <a:extLst>
                <a:ext uri="{FF2B5EF4-FFF2-40B4-BE49-F238E27FC236}">
                  <a16:creationId xmlns:a16="http://schemas.microsoft.com/office/drawing/2014/main" id="{0D3BC1C6-792B-4CF7-9B5B-2A71A30356FF}"/>
                </a:ext>
              </a:extLst>
            </p:cNvPr>
            <p:cNvSpPr/>
            <p:nvPr/>
          </p:nvSpPr>
          <p:spPr>
            <a:xfrm>
              <a:off x="7878056" y="2204864"/>
              <a:ext cx="576064" cy="5403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6147" name="对象 55">
              <a:extLst>
                <a:ext uri="{FF2B5EF4-FFF2-40B4-BE49-F238E27FC236}">
                  <a16:creationId xmlns:a16="http://schemas.microsoft.com/office/drawing/2014/main" id="{628B56F6-D41D-46B0-977C-F7D033772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0850" y="2389188"/>
              <a:ext cx="2159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9FF036F-FB82-4D5F-BAAF-3287AC014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6063"/>
            <a:ext cx="58102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296F0E-3F53-49BE-A9AF-D808490FD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750888"/>
            <a:ext cx="2195512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E8711D-B775-448E-9D20-AD3C60233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30263"/>
            <a:ext cx="15049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B68AAC-3EC1-42A9-A5F5-12A1296C5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401763"/>
            <a:ext cx="13954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817340-5D39-402D-9905-2791EF5C5E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33525"/>
            <a:ext cx="17795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672147-4D29-47CF-A408-0AFC8A4436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546225"/>
            <a:ext cx="193198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A95C0-9DD0-4FD6-9D7E-8EDB2A8F1E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557338"/>
            <a:ext cx="3479800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7E85DD-C9D0-46E1-9519-B2A55FA711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836613"/>
            <a:ext cx="2786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8068A96-4F0A-4347-A8F9-6C713046F4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89138"/>
            <a:ext cx="5383212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F9A297C-8652-4A24-924A-0D891607D5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586038"/>
            <a:ext cx="6705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2C9CA3B-5450-4615-9875-AEBCB99816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179763"/>
            <a:ext cx="70421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92EDDF4-3BEB-4940-AD17-1942F8709B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744913"/>
            <a:ext cx="365283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2" name="图片 28671">
            <a:extLst>
              <a:ext uri="{FF2B5EF4-FFF2-40B4-BE49-F238E27FC236}">
                <a16:creationId xmlns:a16="http://schemas.microsoft.com/office/drawing/2014/main" id="{E14EC54A-023C-4EEE-8D99-2220C8F107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927475"/>
            <a:ext cx="2286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3" name="图片 28672">
            <a:extLst>
              <a:ext uri="{FF2B5EF4-FFF2-40B4-BE49-F238E27FC236}">
                <a16:creationId xmlns:a16="http://schemas.microsoft.com/office/drawing/2014/main" id="{4552C976-682E-4B34-B1FE-4AB3F938C8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4324350"/>
            <a:ext cx="4608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图片 28673">
            <a:extLst>
              <a:ext uri="{FF2B5EF4-FFF2-40B4-BE49-F238E27FC236}">
                <a16:creationId xmlns:a16="http://schemas.microsoft.com/office/drawing/2014/main" id="{24DE9C29-BCCA-46AF-B327-337BC9EF2C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4267200"/>
            <a:ext cx="1524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28675">
            <a:extLst>
              <a:ext uri="{FF2B5EF4-FFF2-40B4-BE49-F238E27FC236}">
                <a16:creationId xmlns:a16="http://schemas.microsoft.com/office/drawing/2014/main" id="{FAEFF0D2-34C1-446F-AB52-488AEAF798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933950"/>
            <a:ext cx="32797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28676">
            <a:extLst>
              <a:ext uri="{FF2B5EF4-FFF2-40B4-BE49-F238E27FC236}">
                <a16:creationId xmlns:a16="http://schemas.microsoft.com/office/drawing/2014/main" id="{D3BF10E0-2CEC-4838-8033-E9EC15B846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4864100"/>
            <a:ext cx="19939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28677">
            <a:extLst>
              <a:ext uri="{FF2B5EF4-FFF2-40B4-BE49-F238E27FC236}">
                <a16:creationId xmlns:a16="http://schemas.microsoft.com/office/drawing/2014/main" id="{ABDAC915-8B56-4A3C-8B42-27BC51146A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530850"/>
            <a:ext cx="2949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28678">
            <a:extLst>
              <a:ext uri="{FF2B5EF4-FFF2-40B4-BE49-F238E27FC236}">
                <a16:creationId xmlns:a16="http://schemas.microsoft.com/office/drawing/2014/main" id="{8FC6432C-E7CE-4E3F-BCB4-F99EBCF2419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680075"/>
            <a:ext cx="330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28679">
            <a:extLst>
              <a:ext uri="{FF2B5EF4-FFF2-40B4-BE49-F238E27FC236}">
                <a16:creationId xmlns:a16="http://schemas.microsoft.com/office/drawing/2014/main" id="{307E7ADE-8AD0-48F3-8543-4073E0063B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089650"/>
            <a:ext cx="17319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8681">
            <a:extLst>
              <a:ext uri="{FF2B5EF4-FFF2-40B4-BE49-F238E27FC236}">
                <a16:creationId xmlns:a16="http://schemas.microsoft.com/office/drawing/2014/main" id="{81DF1617-8808-4D18-B5CF-83DBF11480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6088063"/>
            <a:ext cx="331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图片 28682">
            <a:extLst>
              <a:ext uri="{FF2B5EF4-FFF2-40B4-BE49-F238E27FC236}">
                <a16:creationId xmlns:a16="http://schemas.microsoft.com/office/drawing/2014/main" id="{248C7504-E623-4894-A12B-9A637BAAB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6111875"/>
            <a:ext cx="354806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图片 28683">
            <a:extLst>
              <a:ext uri="{FF2B5EF4-FFF2-40B4-BE49-F238E27FC236}">
                <a16:creationId xmlns:a16="http://schemas.microsoft.com/office/drawing/2014/main" id="{8563EBC6-5691-47F9-97F1-94147CB392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228725"/>
            <a:ext cx="21018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E40F9DC-6A15-48FF-8E6C-FDFD517C0BE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2841625"/>
            <a:ext cx="19081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815016-AC4B-4B96-AEC8-93DD95977E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4868863"/>
            <a:ext cx="23177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319465-1C97-4D87-B458-A6738591DB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735513"/>
            <a:ext cx="315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40" grpId="0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图10">
            <a:extLst>
              <a:ext uri="{FF2B5EF4-FFF2-40B4-BE49-F238E27FC236}">
                <a16:creationId xmlns:a16="http://schemas.microsoft.com/office/drawing/2014/main" id="{4B9ABE8F-5F1A-412B-B669-A3EB4CED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989138"/>
            <a:ext cx="32194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灯片编号占位符 3">
            <a:extLst>
              <a:ext uri="{FF2B5EF4-FFF2-40B4-BE49-F238E27FC236}">
                <a16:creationId xmlns:a16="http://schemas.microsoft.com/office/drawing/2014/main" id="{704A9628-77C7-449C-AB10-A6CA1542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6738" y="6459538"/>
            <a:ext cx="213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4E8D0D5-CB2E-4732-92C0-F9940266E44D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0EC78A6-056B-4823-BAB5-B50105426FE6}"/>
              </a:ext>
            </a:extLst>
          </p:cNvPr>
          <p:cNvSpPr/>
          <p:nvPr/>
        </p:nvSpPr>
        <p:spPr>
          <a:xfrm>
            <a:off x="1331913" y="1557338"/>
            <a:ext cx="1919287" cy="41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000" b="1" dirty="0">
              <a:solidFill>
                <a:srgbClr val="CC009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4" name="左箭头 43">
            <a:extLst>
              <a:ext uri="{FF2B5EF4-FFF2-40B4-BE49-F238E27FC236}">
                <a16:creationId xmlns:a16="http://schemas.microsoft.com/office/drawing/2014/main" id="{D9AB0334-2832-4A64-AF3A-18D93B7A4C46}"/>
              </a:ext>
            </a:extLst>
          </p:cNvPr>
          <p:cNvSpPr/>
          <p:nvPr/>
        </p:nvSpPr>
        <p:spPr>
          <a:xfrm>
            <a:off x="5724525" y="5530850"/>
            <a:ext cx="719138" cy="346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4093BCE-D84B-45BC-A9B2-458208B3E819}"/>
              </a:ext>
            </a:extLst>
          </p:cNvPr>
          <p:cNvSpPr/>
          <p:nvPr/>
        </p:nvSpPr>
        <p:spPr>
          <a:xfrm>
            <a:off x="3941763" y="3452813"/>
            <a:ext cx="269875" cy="412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000" b="1" dirty="0">
              <a:solidFill>
                <a:srgbClr val="CC009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82608-FA60-4369-BD10-76C495F20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31775"/>
            <a:ext cx="58102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277455-6209-40FF-8369-2A781A1B4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752475"/>
            <a:ext cx="21939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79F039-5C7E-4506-A124-4ACC4A6F5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828675"/>
            <a:ext cx="15065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5B6BDB-B55D-4564-95AB-BA188A5BB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850900"/>
            <a:ext cx="278606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4DDFB9-3B75-4546-839D-AB01CF8BC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416050"/>
            <a:ext cx="13954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82C6F6-CCC6-49FC-B001-77E541D21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585913"/>
            <a:ext cx="17795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4F323F-34E1-45A8-B87B-06CA7C4272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8" y="1557338"/>
            <a:ext cx="1931987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0CA221-2E36-4E14-96C2-388F9C1C7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585913"/>
            <a:ext cx="348138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43FCB7-11EA-4D17-8D01-8430702CF6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47875"/>
            <a:ext cx="3651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BFB436-801D-4347-8020-0D2C2250D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2227263"/>
            <a:ext cx="22860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EEA0D51-AD01-45BD-B0B2-C5C99F218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2727325"/>
            <a:ext cx="4391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03546A-CAFE-4A50-B029-567408FD8D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265488"/>
            <a:ext cx="36576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98B90F-AEC1-4F7F-980C-EAC6522B84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692525"/>
            <a:ext cx="2195512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409FDA-EE1A-448B-A1EC-540883415F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240213"/>
            <a:ext cx="5711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0D4B248-F14F-4AC6-837A-B01A192A03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43815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4468C90-CC37-458F-A31E-B1FAAEDAF2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797425"/>
            <a:ext cx="75469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0DD4485-BB35-46DD-AFAE-C8084BE5B4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5310188"/>
            <a:ext cx="15240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097B8FE-25B8-4EEF-B823-5D83B32BA3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524500"/>
            <a:ext cx="36337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4777197-827B-4EB8-8042-B3F95F0315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5335588"/>
            <a:ext cx="21939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2" name="Picture 30">
            <a:extLst>
              <a:ext uri="{FF2B5EF4-FFF2-40B4-BE49-F238E27FC236}">
                <a16:creationId xmlns:a16="http://schemas.microsoft.com/office/drawing/2014/main" id="{4F74806D-0626-4B40-AB88-36A7F3CC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65850"/>
            <a:ext cx="68961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21806 0.001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8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44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CF1FF03E-7141-4001-B307-099A2B7720D7}"/>
              </a:ext>
            </a:extLst>
          </p:cNvPr>
          <p:cNvSpPr/>
          <p:nvPr/>
        </p:nvSpPr>
        <p:spPr>
          <a:xfrm>
            <a:off x="4303713" y="4033838"/>
            <a:ext cx="4267200" cy="1225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9939" name="灯片编号占位符 11">
            <a:extLst>
              <a:ext uri="{FF2B5EF4-FFF2-40B4-BE49-F238E27FC236}">
                <a16:creationId xmlns:a16="http://schemas.microsoft.com/office/drawing/2014/main" id="{22521AB4-FBE7-40E8-940F-2179EA90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A62ABA-A0D1-474E-9F64-78945DDD6436}" type="slidenum">
              <a:rPr lang="en-US" altLang="zh-CN"/>
              <a:pPr/>
              <a:t>28</a:t>
            </a:fld>
            <a:endParaRPr lang="en-US" altLang="zh-CN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8441C3-0067-4E0E-BE0F-20BDFAD5B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455738"/>
            <a:ext cx="8296275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9" name="图片 35848">
            <a:extLst>
              <a:ext uri="{FF2B5EF4-FFF2-40B4-BE49-F238E27FC236}">
                <a16:creationId xmlns:a16="http://schemas.microsoft.com/office/drawing/2014/main" id="{B8D49083-A8A3-4D63-B5BC-4ED4FC38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5810250"/>
            <a:ext cx="35671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灯片编号占位符 1">
            <a:extLst>
              <a:ext uri="{FF2B5EF4-FFF2-40B4-BE49-F238E27FC236}">
                <a16:creationId xmlns:a16="http://schemas.microsoft.com/office/drawing/2014/main" id="{70F3740B-660E-4227-9F24-B4201511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7E6FA5-46D1-483A-9919-E2F8B2F9E7F7}" type="slidenum">
              <a:rPr lang="en-US" altLang="zh-CN"/>
              <a:pPr/>
              <a:t>29</a:t>
            </a:fld>
            <a:endParaRPr lang="en-US" altLang="zh-CN"/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7E3A8942-6C5E-41C2-BF7A-96CE7147B87A}"/>
              </a:ext>
            </a:extLst>
          </p:cNvPr>
          <p:cNvGrpSpPr>
            <a:grpSpLocks/>
          </p:cNvGrpSpPr>
          <p:nvPr/>
        </p:nvGrpSpPr>
        <p:grpSpPr bwMode="auto">
          <a:xfrm>
            <a:off x="5961063" y="722313"/>
            <a:ext cx="3203575" cy="1773237"/>
            <a:chOff x="5766487" y="1423216"/>
            <a:chExt cx="3203575" cy="1772796"/>
          </a:xfrm>
        </p:grpSpPr>
        <p:pic>
          <p:nvPicPr>
            <p:cNvPr id="7197" name="Picture 7" descr="图10">
              <a:extLst>
                <a:ext uri="{FF2B5EF4-FFF2-40B4-BE49-F238E27FC236}">
                  <a16:creationId xmlns:a16="http://schemas.microsoft.com/office/drawing/2014/main" id="{973356BC-A6B5-4C2E-BE72-A60EF6C0B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56"/>
            <a:stretch>
              <a:fillRect/>
            </a:stretch>
          </p:blipFill>
          <p:spPr bwMode="auto">
            <a:xfrm>
              <a:off x="5766487" y="1556792"/>
              <a:ext cx="3203575" cy="1378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236DCB9B-8241-4201-A734-AB1753299C4A}"/>
                </a:ext>
              </a:extLst>
            </p:cNvPr>
            <p:cNvSpPr/>
            <p:nvPr/>
          </p:nvSpPr>
          <p:spPr>
            <a:xfrm>
              <a:off x="6437999" y="1423216"/>
              <a:ext cx="336550" cy="3078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DB5A65C-386F-4958-94F2-7932F2307AC1}"/>
                </a:ext>
              </a:extLst>
            </p:cNvPr>
            <p:cNvCxnSpPr/>
            <p:nvPr/>
          </p:nvCxnSpPr>
          <p:spPr>
            <a:xfrm>
              <a:off x="6391962" y="1494635"/>
              <a:ext cx="0" cy="164424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0B893D8-B26B-4F32-901C-5FFCB7BBEA2E}"/>
                </a:ext>
              </a:extLst>
            </p:cNvPr>
            <p:cNvCxnSpPr/>
            <p:nvPr/>
          </p:nvCxnSpPr>
          <p:spPr>
            <a:xfrm>
              <a:off x="7157137" y="1553359"/>
              <a:ext cx="0" cy="164265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对象 7">
              <a:extLst>
                <a:ext uri="{FF2B5EF4-FFF2-40B4-BE49-F238E27FC236}">
                  <a16:creationId xmlns:a16="http://schemas.microsoft.com/office/drawing/2014/main" id="{3BEC811A-20EA-477F-8349-952104D46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557" y="2903912"/>
              <a:ext cx="24130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89039EA-71C8-4DE9-8C87-CF96B99BB987}"/>
              </a:ext>
            </a:extLst>
          </p:cNvPr>
          <p:cNvCxnSpPr/>
          <p:nvPr/>
        </p:nvCxnSpPr>
        <p:spPr>
          <a:xfrm flipV="1">
            <a:off x="3006725" y="1582738"/>
            <a:ext cx="790575" cy="12255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39FCB038-AAF8-4C8E-A9FC-C545F05DB6B3}"/>
              </a:ext>
            </a:extLst>
          </p:cNvPr>
          <p:cNvSpPr/>
          <p:nvPr/>
        </p:nvSpPr>
        <p:spPr>
          <a:xfrm>
            <a:off x="3024188" y="3756025"/>
            <a:ext cx="773112" cy="358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73470A6-754F-4E7D-9426-49F0324264B5}"/>
              </a:ext>
            </a:extLst>
          </p:cNvPr>
          <p:cNvSpPr/>
          <p:nvPr/>
        </p:nvSpPr>
        <p:spPr>
          <a:xfrm>
            <a:off x="1944688" y="4835525"/>
            <a:ext cx="504825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E32B21E-3218-4185-B89D-3BED6C15E36C}"/>
              </a:ext>
            </a:extLst>
          </p:cNvPr>
          <p:cNvSpPr/>
          <p:nvPr/>
        </p:nvSpPr>
        <p:spPr>
          <a:xfrm>
            <a:off x="2808288" y="4835525"/>
            <a:ext cx="504825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B9F58C-951C-4A91-8560-E3AFFE280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296863"/>
            <a:ext cx="51641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B70765-9BAD-4DF9-A62B-BF42FDAAD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8" y="998538"/>
            <a:ext cx="27257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795906-28F9-4A11-886A-B22C7AA59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012825"/>
            <a:ext cx="36576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7F6559-BACF-4142-86A2-89A88566D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843088"/>
            <a:ext cx="190182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0597E8-529E-4FBC-9501-74B0353D2E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1812925"/>
            <a:ext cx="80486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A0C768-22EB-4F19-9E33-0B46E4152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849438"/>
            <a:ext cx="161607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0B44C1-8AF1-4E05-A820-6445EFC66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1825625"/>
            <a:ext cx="200501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C4016B2-7F0C-4860-BD9F-FF7529CF69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2590800"/>
            <a:ext cx="19018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FC9C48-1199-49C2-AE2A-289C11C7B5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2597150"/>
            <a:ext cx="18542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50C6A09-70EA-4B19-BCA5-CB0D0E82CC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590800"/>
            <a:ext cx="33655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0" name="图片 35839">
            <a:extLst>
              <a:ext uri="{FF2B5EF4-FFF2-40B4-BE49-F238E27FC236}">
                <a16:creationId xmlns:a16="http://schemas.microsoft.com/office/drawing/2014/main" id="{34B6E7C3-4933-425A-8E86-C0B7E6AF4E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333750"/>
            <a:ext cx="39624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35842">
            <a:extLst>
              <a:ext uri="{FF2B5EF4-FFF2-40B4-BE49-F238E27FC236}">
                <a16:creationId xmlns:a16="http://schemas.microsoft.com/office/drawing/2014/main" id="{65EA0E04-147B-4A45-A38E-63802F43CF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076700"/>
            <a:ext cx="37195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图片 35841">
            <a:extLst>
              <a:ext uri="{FF2B5EF4-FFF2-40B4-BE49-F238E27FC236}">
                <a16:creationId xmlns:a16="http://schemas.microsoft.com/office/drawing/2014/main" id="{EC0F10CF-D75A-4B55-A5B0-EC413F521E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08363"/>
            <a:ext cx="36576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35844">
            <a:extLst>
              <a:ext uri="{FF2B5EF4-FFF2-40B4-BE49-F238E27FC236}">
                <a16:creationId xmlns:a16="http://schemas.microsoft.com/office/drawing/2014/main" id="{7DF25958-7151-498A-8427-4B127A5755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4168775"/>
            <a:ext cx="3962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35845">
            <a:extLst>
              <a:ext uri="{FF2B5EF4-FFF2-40B4-BE49-F238E27FC236}">
                <a16:creationId xmlns:a16="http://schemas.microsoft.com/office/drawing/2014/main" id="{90AE6C36-6A3B-4418-913E-054C43EF63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4916488"/>
            <a:ext cx="42481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35846">
            <a:extLst>
              <a:ext uri="{FF2B5EF4-FFF2-40B4-BE49-F238E27FC236}">
                <a16:creationId xmlns:a16="http://schemas.microsoft.com/office/drawing/2014/main" id="{217450E3-A8B0-41CB-8F6A-7FEA5CB9FF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867400"/>
            <a:ext cx="26828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图片 35847">
            <a:extLst>
              <a:ext uri="{FF2B5EF4-FFF2-40B4-BE49-F238E27FC236}">
                <a16:creationId xmlns:a16="http://schemas.microsoft.com/office/drawing/2014/main" id="{3EE76F78-81B4-44A5-9D6E-370E25E015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849938"/>
            <a:ext cx="219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图片 35849">
            <a:extLst>
              <a:ext uri="{FF2B5EF4-FFF2-40B4-BE49-F238E27FC236}">
                <a16:creationId xmlns:a16="http://schemas.microsoft.com/office/drawing/2014/main" id="{B357C20F-9E9D-4126-8538-86B8A06568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805488"/>
            <a:ext cx="3773488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图片 35850">
            <a:extLst>
              <a:ext uri="{FF2B5EF4-FFF2-40B4-BE49-F238E27FC236}">
                <a16:creationId xmlns:a16="http://schemas.microsoft.com/office/drawing/2014/main" id="{0B7FC76D-1C8E-4443-BABC-729EF3AFD6C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506913"/>
            <a:ext cx="244475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8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16.png">
            <a:extLst>
              <a:ext uri="{FF2B5EF4-FFF2-40B4-BE49-F238E27FC236}">
                <a16:creationId xmlns:a16="http://schemas.microsoft.com/office/drawing/2014/main" id="{DB5711EF-6E9F-45B5-A786-D6F7E9241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168775"/>
            <a:ext cx="3913187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 descr="图片15.png">
            <a:extLst>
              <a:ext uri="{FF2B5EF4-FFF2-40B4-BE49-F238E27FC236}">
                <a16:creationId xmlns:a16="http://schemas.microsoft.com/office/drawing/2014/main" id="{6100F2F5-CB69-47C2-BF32-421E407E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727325"/>
            <a:ext cx="3913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13.png">
            <a:extLst>
              <a:ext uri="{FF2B5EF4-FFF2-40B4-BE49-F238E27FC236}">
                <a16:creationId xmlns:a16="http://schemas.microsoft.com/office/drawing/2014/main" id="{62550149-B7C7-4DD7-9663-534F518B5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365250"/>
            <a:ext cx="4065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477" name="Line 5">
            <a:extLst>
              <a:ext uri="{FF2B5EF4-FFF2-40B4-BE49-F238E27FC236}">
                <a16:creationId xmlns:a16="http://schemas.microsoft.com/office/drawing/2014/main" id="{701C9035-0CD3-4345-BF55-B6B260484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5350" y="3141663"/>
            <a:ext cx="992188" cy="1587"/>
          </a:xfrm>
          <a:prstGeom prst="line">
            <a:avLst/>
          </a:prstGeom>
          <a:ln>
            <a:solidFill>
              <a:schemeClr val="tx1"/>
            </a:solidFill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1479" name="Line 7">
            <a:extLst>
              <a:ext uri="{FF2B5EF4-FFF2-40B4-BE49-F238E27FC236}">
                <a16:creationId xmlns:a16="http://schemas.microsoft.com/office/drawing/2014/main" id="{68695780-27A9-4D0E-B4B7-E75D4C77D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1712913"/>
            <a:ext cx="1588" cy="2809875"/>
          </a:xfrm>
          <a:prstGeom prst="line">
            <a:avLst/>
          </a:prstGeom>
          <a:ln>
            <a:solidFill>
              <a:schemeClr val="tx1"/>
            </a:solidFill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1482" name="Line 10">
            <a:extLst>
              <a:ext uri="{FF2B5EF4-FFF2-40B4-BE49-F238E27FC236}">
                <a16:creationId xmlns:a16="http://schemas.microsoft.com/office/drawing/2014/main" id="{121E9C87-AD1B-4D06-BA28-1E3CF6A92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5888" y="4522788"/>
            <a:ext cx="503237" cy="1587"/>
          </a:xfrm>
          <a:prstGeom prst="line">
            <a:avLst/>
          </a:prstGeom>
          <a:ln>
            <a:solidFill>
              <a:schemeClr val="tx1"/>
            </a:solidFill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1484" name="Line 12">
            <a:extLst>
              <a:ext uri="{FF2B5EF4-FFF2-40B4-BE49-F238E27FC236}">
                <a16:creationId xmlns:a16="http://schemas.microsoft.com/office/drawing/2014/main" id="{86E37A5D-57C1-4651-AACB-6EB87DF2C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1712913"/>
            <a:ext cx="503238" cy="1587"/>
          </a:xfrm>
          <a:prstGeom prst="line">
            <a:avLst/>
          </a:prstGeom>
          <a:ln>
            <a:solidFill>
              <a:schemeClr val="tx1"/>
            </a:solidFill>
            <a:headEnd/>
            <a:tailEnd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0CB72EC-5A76-4AF6-8988-5D2ED1AC355B}"/>
              </a:ext>
            </a:extLst>
          </p:cNvPr>
          <p:cNvSpPr/>
          <p:nvPr/>
        </p:nvSpPr>
        <p:spPr>
          <a:xfrm>
            <a:off x="4117975" y="1301750"/>
            <a:ext cx="4414838" cy="823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490" name="灯片编号占位符 1">
            <a:extLst>
              <a:ext uri="{FF2B5EF4-FFF2-40B4-BE49-F238E27FC236}">
                <a16:creationId xmlns:a16="http://schemas.microsoft.com/office/drawing/2014/main" id="{BB00BC23-E696-4F11-9F92-CB4F59DF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2351F6-EF21-415D-9DBB-7297A5F46231}" type="slidenum">
              <a:rPr lang="en-US" altLang="zh-CN"/>
              <a:pPr/>
              <a:t>3</a:t>
            </a:fld>
            <a:endParaRPr lang="en-US" altLang="zh-CN"/>
          </a:p>
        </p:txBody>
      </p:sp>
      <p:pic>
        <p:nvPicPr>
          <p:cNvPr id="19" name="图片 18" descr="图片12.png">
            <a:extLst>
              <a:ext uri="{FF2B5EF4-FFF2-40B4-BE49-F238E27FC236}">
                <a16:creationId xmlns:a16="http://schemas.microsoft.com/office/drawing/2014/main" id="{48073F9A-87D9-445D-AF14-6C6082D34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781300"/>
            <a:ext cx="30607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1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1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1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1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1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CA24E57-AE4F-4535-8D3B-A70DC0446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5157788"/>
            <a:ext cx="315277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ACF9BF-D40F-4EED-8975-4FB1B2C2F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581525"/>
            <a:ext cx="49815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灯片编号占位符 1">
            <a:extLst>
              <a:ext uri="{FF2B5EF4-FFF2-40B4-BE49-F238E27FC236}">
                <a16:creationId xmlns:a16="http://schemas.microsoft.com/office/drawing/2014/main" id="{EA42D139-848E-49A2-ABAB-54BFAB04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1C7094-F6A8-4A6C-8DE3-1234F0C23A3F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47B0FD8C-1225-496B-B604-DAF021418919}"/>
              </a:ext>
            </a:extLst>
          </p:cNvPr>
          <p:cNvSpPr/>
          <p:nvPr/>
        </p:nvSpPr>
        <p:spPr>
          <a:xfrm>
            <a:off x="7524750" y="3573463"/>
            <a:ext cx="360363" cy="347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4C7A2D9-236A-4098-A728-F989160320CD}"/>
              </a:ext>
            </a:extLst>
          </p:cNvPr>
          <p:cNvCxnSpPr/>
          <p:nvPr/>
        </p:nvCxnSpPr>
        <p:spPr>
          <a:xfrm>
            <a:off x="5580063" y="3213100"/>
            <a:ext cx="576262" cy="360363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34D226E6-0388-42F5-932A-9BEB06E0D853}"/>
              </a:ext>
            </a:extLst>
          </p:cNvPr>
          <p:cNvSpPr/>
          <p:nvPr/>
        </p:nvSpPr>
        <p:spPr>
          <a:xfrm>
            <a:off x="6011863" y="5373688"/>
            <a:ext cx="431800" cy="446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2600" b="1" dirty="0">
                <a:solidFill>
                  <a:srgbClr val="C00000"/>
                </a:solidFill>
              </a:rPr>
              <a:t>0</a:t>
            </a:r>
            <a:endParaRPr lang="zh-CN" altLang="en-US" sz="2600" b="1" dirty="0">
              <a:solidFill>
                <a:srgbClr val="C00000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9981DEF-7DFB-4BA0-B97A-4F93B8AF1F2E}"/>
              </a:ext>
            </a:extLst>
          </p:cNvPr>
          <p:cNvSpPr/>
          <p:nvPr/>
        </p:nvSpPr>
        <p:spPr>
          <a:xfrm>
            <a:off x="6372225" y="3351213"/>
            <a:ext cx="287338" cy="444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600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02DF0D-1C6E-44CD-A809-CC26DC795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307975"/>
            <a:ext cx="91440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F25E80-01D1-4059-81F8-1F3A73C49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716213"/>
            <a:ext cx="33893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197D17-C512-49E0-9BFF-CE14CC1B6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2673350"/>
            <a:ext cx="39624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14C87-D2BB-4393-8F0C-5C6A0A25F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441700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C23822-D7CB-4DBE-81D8-3D9914C3B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584575"/>
            <a:ext cx="1560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A59845E-6BD3-4CFA-AEAD-B0A5517508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8" y="3371850"/>
            <a:ext cx="3176587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A489DA-9E94-44EB-98D0-3C3DC55E5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3622675"/>
            <a:ext cx="8890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E4A834-1B5D-4489-9154-44DDE1A6CB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221163"/>
            <a:ext cx="309721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44BAE6-B227-45F3-AF77-C2665ED5BA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652963"/>
            <a:ext cx="3560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563AF5-2645-499C-B998-6CA40E0038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024313"/>
            <a:ext cx="2116137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AA70BDF-1ECE-49C0-9959-E9CBE9056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4581525"/>
            <a:ext cx="854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DEA670C-2C34-4AC1-95F5-FEE19E6601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895975"/>
            <a:ext cx="35607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200EDC0-DBAA-4C88-AFD8-E8D35654DA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5876925"/>
            <a:ext cx="262731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19FCFEB-6BF8-4386-B61F-828B0E5B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D47FF0-FBBA-4E48-BA74-A70E4DF4DFC2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1011A1B-DCF4-46E6-8B0E-7F6FA6D0197B}"/>
              </a:ext>
            </a:extLst>
          </p:cNvPr>
          <p:cNvSpPr/>
          <p:nvPr/>
        </p:nvSpPr>
        <p:spPr>
          <a:xfrm>
            <a:off x="1106488" y="5183188"/>
            <a:ext cx="4583112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1403666-561E-410B-8951-A42CCE44F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14325"/>
            <a:ext cx="6169025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B17CBA0E-4A85-4333-BCBF-B8950E70186E}"/>
              </a:ext>
            </a:extLst>
          </p:cNvPr>
          <p:cNvSpPr/>
          <p:nvPr/>
        </p:nvSpPr>
        <p:spPr>
          <a:xfrm>
            <a:off x="4716463" y="1063625"/>
            <a:ext cx="4062412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4841" name="灯片编号占位符 1">
            <a:extLst>
              <a:ext uri="{FF2B5EF4-FFF2-40B4-BE49-F238E27FC236}">
                <a16:creationId xmlns:a16="http://schemas.microsoft.com/office/drawing/2014/main" id="{64BD52D0-C49C-44CE-BB48-45A8FDD8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42E84B3-F2A4-4B85-AD2D-AE1A6BC3E579}" type="slidenum">
              <a:rPr lang="en-US" altLang="zh-CN"/>
              <a:pPr/>
              <a:t>32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024B1-9068-445D-9607-4EF187DD0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36650"/>
            <a:ext cx="8296275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8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F08B2D-8336-4367-8FDD-AF4EF133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A121FD-E8F0-4419-88B6-93AAFDB4012B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5C42104-005D-4CCC-ACA5-4D9A6BF9757D}"/>
              </a:ext>
            </a:extLst>
          </p:cNvPr>
          <p:cNvSpPr/>
          <p:nvPr/>
        </p:nvSpPr>
        <p:spPr>
          <a:xfrm>
            <a:off x="4541838" y="969963"/>
            <a:ext cx="4062412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DB5C1FE-3EB6-4893-885A-C8347BBEC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33463"/>
            <a:ext cx="809625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CF0D5F86-0859-4623-8D3D-10847225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-209550"/>
            <a:ext cx="3443288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169814-1E51-43ED-8B9D-8D24CC8F6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143000"/>
            <a:ext cx="465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E88389-0232-44D1-BBBC-8D6FC2CF3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1146175"/>
            <a:ext cx="2139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2" name="图片 40991">
            <a:extLst>
              <a:ext uri="{FF2B5EF4-FFF2-40B4-BE49-F238E27FC236}">
                <a16:creationId xmlns:a16="http://schemas.microsoft.com/office/drawing/2014/main" id="{951F15C6-7ED0-49F4-9025-CA1D9889A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3144838"/>
            <a:ext cx="2017713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BD447C8-47DC-464F-A714-1C9796630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2343150"/>
            <a:ext cx="2103438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Rectangle 84">
            <a:extLst>
              <a:ext uri="{FF2B5EF4-FFF2-40B4-BE49-F238E27FC236}">
                <a16:creationId xmlns:a16="http://schemas.microsoft.com/office/drawing/2014/main" id="{05891FFF-E0B8-4DBD-BD52-ED4036A50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4" name="灯片编号占位符 4">
            <a:extLst>
              <a:ext uri="{FF2B5EF4-FFF2-40B4-BE49-F238E27FC236}">
                <a16:creationId xmlns:a16="http://schemas.microsoft.com/office/drawing/2014/main" id="{ED73DDBE-F864-42DA-B9CF-971C1664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882541-C6B1-41FE-92B6-AD24A9F4D8FB}" type="slidenum">
              <a:rPr lang="en-US" altLang="zh-CN"/>
              <a:pPr/>
              <a:t>34</a:t>
            </a:fld>
            <a:endParaRPr lang="en-US" altLang="zh-CN"/>
          </a:p>
        </p:txBody>
      </p:sp>
      <p:grpSp>
        <p:nvGrpSpPr>
          <p:cNvPr id="2" name="组合 15">
            <a:extLst>
              <a:ext uri="{FF2B5EF4-FFF2-40B4-BE49-F238E27FC236}">
                <a16:creationId xmlns:a16="http://schemas.microsoft.com/office/drawing/2014/main" id="{2A38D5A0-E8F2-4BD4-B8D7-49B347DE3BD9}"/>
              </a:ext>
            </a:extLst>
          </p:cNvPr>
          <p:cNvGrpSpPr>
            <a:grpSpLocks/>
          </p:cNvGrpSpPr>
          <p:nvPr/>
        </p:nvGrpSpPr>
        <p:grpSpPr bwMode="auto">
          <a:xfrm>
            <a:off x="7077075" y="184150"/>
            <a:ext cx="1887538" cy="357188"/>
            <a:chOff x="7076580" y="194146"/>
            <a:chExt cx="1888033" cy="358026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10FA8D4-C7D1-4B9E-A095-BBD8DACF49C1}"/>
                </a:ext>
              </a:extLst>
            </p:cNvPr>
            <p:cNvCxnSpPr/>
            <p:nvPr/>
          </p:nvCxnSpPr>
          <p:spPr bwMode="auto">
            <a:xfrm flipV="1">
              <a:off x="7095635" y="544215"/>
              <a:ext cx="1868978" cy="795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6" name="对象 29">
              <a:extLst>
                <a:ext uri="{FF2B5EF4-FFF2-40B4-BE49-F238E27FC236}">
                  <a16:creationId xmlns:a16="http://schemas.microsoft.com/office/drawing/2014/main" id="{CCBAF8A5-1446-47DC-B4D4-DE395DBB8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593" y="194146"/>
              <a:ext cx="236007" cy="25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对象 30">
              <a:extLst>
                <a:ext uri="{FF2B5EF4-FFF2-40B4-BE49-F238E27FC236}">
                  <a16:creationId xmlns:a16="http://schemas.microsoft.com/office/drawing/2014/main" id="{ACB06046-DFD7-4C29-8841-7DA7B9551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580" y="334360"/>
              <a:ext cx="139275" cy="21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24">
            <a:extLst>
              <a:ext uri="{FF2B5EF4-FFF2-40B4-BE49-F238E27FC236}">
                <a16:creationId xmlns:a16="http://schemas.microsoft.com/office/drawing/2014/main" id="{6FC962AA-6F55-4AE0-9B94-D903DDF1A765}"/>
              </a:ext>
            </a:extLst>
          </p:cNvPr>
          <p:cNvGrpSpPr>
            <a:grpSpLocks/>
          </p:cNvGrpSpPr>
          <p:nvPr/>
        </p:nvGrpSpPr>
        <p:grpSpPr bwMode="auto">
          <a:xfrm>
            <a:off x="7205663" y="47625"/>
            <a:ext cx="195262" cy="974725"/>
            <a:chOff x="7205384" y="48096"/>
            <a:chExt cx="195464" cy="974725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CB54EF1-702F-422F-9A14-99DE20DDD142}"/>
                </a:ext>
              </a:extLst>
            </p:cNvPr>
            <p:cNvCxnSpPr/>
            <p:nvPr/>
          </p:nvCxnSpPr>
          <p:spPr bwMode="auto">
            <a:xfrm>
              <a:off x="7365887" y="249709"/>
              <a:ext cx="4768" cy="773112"/>
            </a:xfrm>
            <a:prstGeom prst="line">
              <a:avLst/>
            </a:prstGeom>
            <a:ln w="254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5" name="对象 46">
              <a:extLst>
                <a:ext uri="{FF2B5EF4-FFF2-40B4-BE49-F238E27FC236}">
                  <a16:creationId xmlns:a16="http://schemas.microsoft.com/office/drawing/2014/main" id="{641BCD89-BB77-47A3-8EF6-6391EAD7B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384" y="48096"/>
              <a:ext cx="195464" cy="210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961EB08C-2008-44F9-A7BB-0E4A83F127A8}"/>
              </a:ext>
            </a:extLst>
          </p:cNvPr>
          <p:cNvSpPr/>
          <p:nvPr/>
        </p:nvSpPr>
        <p:spPr>
          <a:xfrm>
            <a:off x="2827338" y="2422525"/>
            <a:ext cx="266700" cy="520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605A1BC-3F5E-48E6-9B6F-95306A0DC26E}"/>
              </a:ext>
            </a:extLst>
          </p:cNvPr>
          <p:cNvSpPr/>
          <p:nvPr/>
        </p:nvSpPr>
        <p:spPr>
          <a:xfrm>
            <a:off x="6207125" y="2395538"/>
            <a:ext cx="592138" cy="520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6DB20834-60B5-46B8-96AE-73F71CE89206}"/>
              </a:ext>
            </a:extLst>
          </p:cNvPr>
          <p:cNvSpPr/>
          <p:nvPr/>
        </p:nvSpPr>
        <p:spPr>
          <a:xfrm>
            <a:off x="2811463" y="4992688"/>
            <a:ext cx="495300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19" name="组合 66">
            <a:extLst>
              <a:ext uri="{FF2B5EF4-FFF2-40B4-BE49-F238E27FC236}">
                <a16:creationId xmlns:a16="http://schemas.microsoft.com/office/drawing/2014/main" id="{890EDB7D-60B8-489A-AD2C-DB372DAC2980}"/>
              </a:ext>
            </a:extLst>
          </p:cNvPr>
          <p:cNvGrpSpPr>
            <a:grpSpLocks/>
          </p:cNvGrpSpPr>
          <p:nvPr/>
        </p:nvGrpSpPr>
        <p:grpSpPr bwMode="auto">
          <a:xfrm>
            <a:off x="3902075" y="3294063"/>
            <a:ext cx="1044575" cy="576262"/>
            <a:chOff x="4427984" y="2758626"/>
            <a:chExt cx="1044575" cy="576064"/>
          </a:xfrm>
        </p:grpSpPr>
        <p:sp>
          <p:nvSpPr>
            <p:cNvPr id="65" name="右箭头 64">
              <a:extLst>
                <a:ext uri="{FF2B5EF4-FFF2-40B4-BE49-F238E27FC236}">
                  <a16:creationId xmlns:a16="http://schemas.microsoft.com/office/drawing/2014/main" id="{E568E7C7-5199-420E-8491-45BFB935712B}"/>
                </a:ext>
              </a:extLst>
            </p:cNvPr>
            <p:cNvSpPr/>
            <p:nvPr/>
          </p:nvSpPr>
          <p:spPr>
            <a:xfrm>
              <a:off x="4427984" y="2758626"/>
              <a:ext cx="1044575" cy="5760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8194" name="对象 65">
              <a:extLst>
                <a:ext uri="{FF2B5EF4-FFF2-40B4-BE49-F238E27FC236}">
                  <a16:creationId xmlns:a16="http://schemas.microsoft.com/office/drawing/2014/main" id="{50B828DF-C07D-4939-AD34-46FB86816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826" y="2855902"/>
              <a:ext cx="959719" cy="381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" name="椭圆 81">
            <a:extLst>
              <a:ext uri="{FF2B5EF4-FFF2-40B4-BE49-F238E27FC236}">
                <a16:creationId xmlns:a16="http://schemas.microsoft.com/office/drawing/2014/main" id="{40BBC195-DEB5-4512-9720-D1A540A8BCDB}"/>
              </a:ext>
            </a:extLst>
          </p:cNvPr>
          <p:cNvSpPr/>
          <p:nvPr/>
        </p:nvSpPr>
        <p:spPr>
          <a:xfrm>
            <a:off x="2916238" y="3165475"/>
            <a:ext cx="831850" cy="800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6702B6CD-C33D-4D6D-B0EA-CDCEC18BD18D}"/>
              </a:ext>
            </a:extLst>
          </p:cNvPr>
          <p:cNvSpPr/>
          <p:nvPr/>
        </p:nvSpPr>
        <p:spPr>
          <a:xfrm>
            <a:off x="5940425" y="3294063"/>
            <a:ext cx="266700" cy="495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7B03BA52-D2F5-4078-AF2C-3CFE7C74FC40}"/>
              </a:ext>
            </a:extLst>
          </p:cNvPr>
          <p:cNvSpPr/>
          <p:nvPr/>
        </p:nvSpPr>
        <p:spPr>
          <a:xfrm>
            <a:off x="2916238" y="4005263"/>
            <a:ext cx="1250950" cy="8842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" name="上下箭头 26">
            <a:extLst>
              <a:ext uri="{FF2B5EF4-FFF2-40B4-BE49-F238E27FC236}">
                <a16:creationId xmlns:a16="http://schemas.microsoft.com/office/drawing/2014/main" id="{2B987377-FC7E-415F-8567-8AE92B7F283B}"/>
              </a:ext>
            </a:extLst>
          </p:cNvPr>
          <p:cNvSpPr/>
          <p:nvPr/>
        </p:nvSpPr>
        <p:spPr>
          <a:xfrm>
            <a:off x="5092700" y="4695825"/>
            <a:ext cx="215900" cy="3889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C7C84-1076-4583-AF6E-8ABA0A4846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417513"/>
            <a:ext cx="4097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D3E9BB-005C-4BEB-91F5-B2C275D64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143000"/>
            <a:ext cx="322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21309C-4488-4D10-ADE6-F350A550F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709738"/>
            <a:ext cx="7205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CA1FB3-F52D-49A1-A4D0-F3656908B6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1725613"/>
            <a:ext cx="2476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A596C9-A171-4CFF-B075-91EE7A1299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355850"/>
            <a:ext cx="140176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993631-26D0-4DD8-9C2B-3CF2D368C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2344738"/>
            <a:ext cx="2487613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CE72EC4-6E1C-49DF-91EA-F08EB4B08F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2276475"/>
            <a:ext cx="9398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B9EDA37-4CC2-400C-879C-12A3ECD26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2276475"/>
            <a:ext cx="20669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7A175A1-C8FE-41DA-BC6A-7EAA2336D5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395663"/>
            <a:ext cx="4937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4" name="图片 40993">
            <a:extLst>
              <a:ext uri="{FF2B5EF4-FFF2-40B4-BE49-F238E27FC236}">
                <a16:creationId xmlns:a16="http://schemas.microsoft.com/office/drawing/2014/main" id="{76A819F4-4C55-4842-9FA7-7BBA400315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3130550"/>
            <a:ext cx="73818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5" name="图片 40994">
            <a:extLst>
              <a:ext uri="{FF2B5EF4-FFF2-40B4-BE49-F238E27FC236}">
                <a16:creationId xmlns:a16="http://schemas.microsoft.com/office/drawing/2014/main" id="{C3698A5C-BAC6-4526-A9AA-F0BED28E19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3141663"/>
            <a:ext cx="1169988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6" name="图片 40995">
            <a:extLst>
              <a:ext uri="{FF2B5EF4-FFF2-40B4-BE49-F238E27FC236}">
                <a16:creationId xmlns:a16="http://schemas.microsoft.com/office/drawing/2014/main" id="{002BC1F6-1CB8-4E5A-B4B8-0E219D1BD0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3203575"/>
            <a:ext cx="23971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7" name="图片 40996">
            <a:extLst>
              <a:ext uri="{FF2B5EF4-FFF2-40B4-BE49-F238E27FC236}">
                <a16:creationId xmlns:a16="http://schemas.microsoft.com/office/drawing/2014/main" id="{2B5A5311-1037-4D80-8305-75A0F43710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4148138"/>
            <a:ext cx="5302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8" name="图片 40997">
            <a:extLst>
              <a:ext uri="{FF2B5EF4-FFF2-40B4-BE49-F238E27FC236}">
                <a16:creationId xmlns:a16="http://schemas.microsoft.com/office/drawing/2014/main" id="{12EE8C42-75EF-4388-BE9F-1C7F6DECE53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044950"/>
            <a:ext cx="2309812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9" name="图片 40998">
            <a:extLst>
              <a:ext uri="{FF2B5EF4-FFF2-40B4-BE49-F238E27FC236}">
                <a16:creationId xmlns:a16="http://schemas.microsoft.com/office/drawing/2014/main" id="{5555DA9B-26F2-45C9-B500-46C2B6D515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968875"/>
            <a:ext cx="1395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0" name="图片 40999">
            <a:extLst>
              <a:ext uri="{FF2B5EF4-FFF2-40B4-BE49-F238E27FC236}">
                <a16:creationId xmlns:a16="http://schemas.microsoft.com/office/drawing/2014/main" id="{6678457A-0D3E-4D18-8E31-2782D991864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4841875"/>
            <a:ext cx="2517775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1" name="图片 41000">
            <a:extLst>
              <a:ext uri="{FF2B5EF4-FFF2-40B4-BE49-F238E27FC236}">
                <a16:creationId xmlns:a16="http://schemas.microsoft.com/office/drawing/2014/main" id="{BE120EF0-73A4-4499-996F-F6E7FFACA74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5053013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2" name="图片 41001">
            <a:extLst>
              <a:ext uri="{FF2B5EF4-FFF2-40B4-BE49-F238E27FC236}">
                <a16:creationId xmlns:a16="http://schemas.microsoft.com/office/drawing/2014/main" id="{280AC931-52C9-419C-8267-953DAE8D8E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4786313"/>
            <a:ext cx="2116137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3" name="图片 41002">
            <a:extLst>
              <a:ext uri="{FF2B5EF4-FFF2-40B4-BE49-F238E27FC236}">
                <a16:creationId xmlns:a16="http://schemas.microsoft.com/office/drawing/2014/main" id="{25DC22D1-DE02-4AFC-A0B3-949C7181F08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4095750"/>
            <a:ext cx="29622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8DA281-D71A-4BFE-870E-F266E847A3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979863"/>
            <a:ext cx="75565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556BF7-452E-4A9C-B537-2B45DAB0F01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4005263"/>
            <a:ext cx="1230312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8E947A-83D5-4663-9072-B11680AC8AB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5805488"/>
            <a:ext cx="13954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B748E8-B7A8-4A36-B718-2D165806F7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6008688"/>
            <a:ext cx="14081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076433-6583-4B36-8E67-94CC701ACEF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5805488"/>
            <a:ext cx="18843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DE9669-31AF-459F-AD8A-889D510C698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5802313"/>
            <a:ext cx="1889125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D664AE-7286-4141-B1E7-612E216F214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773113"/>
            <a:ext cx="304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10307">
            <a:extLst>
              <a:ext uri="{FF2B5EF4-FFF2-40B4-BE49-F238E27FC236}">
                <a16:creationId xmlns:a16="http://schemas.microsoft.com/office/drawing/2014/main" id="{85CAA8AC-B4AC-4F01-8D4F-CF7D36E2A5DA}"/>
              </a:ext>
            </a:extLst>
          </p:cNvPr>
          <p:cNvGrpSpPr>
            <a:grpSpLocks/>
          </p:cNvGrpSpPr>
          <p:nvPr/>
        </p:nvGrpSpPr>
        <p:grpSpPr bwMode="auto">
          <a:xfrm>
            <a:off x="7231063" y="536575"/>
            <a:ext cx="485775" cy="450850"/>
            <a:chOff x="9242225" y="565149"/>
            <a:chExt cx="485975" cy="45086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B2DFC89-F340-462F-B594-422D547B9A81}"/>
                </a:ext>
              </a:extLst>
            </p:cNvPr>
            <p:cNvSpPr/>
            <p:nvPr/>
          </p:nvSpPr>
          <p:spPr bwMode="auto">
            <a:xfrm>
              <a:off x="9242225" y="565149"/>
              <a:ext cx="276339" cy="16669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8252" name="图片 10306">
              <a:extLst>
                <a:ext uri="{FF2B5EF4-FFF2-40B4-BE49-F238E27FC236}">
                  <a16:creationId xmlns:a16="http://schemas.microsoft.com/office/drawing/2014/main" id="{756538B3-E439-4A7B-8814-27188D85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181" y="790444"/>
              <a:ext cx="317019" cy="22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10309">
            <a:extLst>
              <a:ext uri="{FF2B5EF4-FFF2-40B4-BE49-F238E27FC236}">
                <a16:creationId xmlns:a16="http://schemas.microsoft.com/office/drawing/2014/main" id="{7E3FCB4E-D9C0-4A0E-A273-96DBD561FB1C}"/>
              </a:ext>
            </a:extLst>
          </p:cNvPr>
          <p:cNvGrpSpPr>
            <a:grpSpLocks/>
          </p:cNvGrpSpPr>
          <p:nvPr/>
        </p:nvGrpSpPr>
        <p:grpSpPr bwMode="auto">
          <a:xfrm>
            <a:off x="6732588" y="260350"/>
            <a:ext cx="163512" cy="1081088"/>
            <a:chOff x="5598145" y="212725"/>
            <a:chExt cx="164606" cy="108012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00CE651-ECB6-48B0-B529-1741F7F1B365}"/>
                </a:ext>
              </a:extLst>
            </p:cNvPr>
            <p:cNvCxnSpPr/>
            <p:nvPr/>
          </p:nvCxnSpPr>
          <p:spPr bwMode="auto">
            <a:xfrm>
              <a:off x="5662070" y="212725"/>
              <a:ext cx="0" cy="80255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50" name="图片 10308">
              <a:extLst>
                <a:ext uri="{FF2B5EF4-FFF2-40B4-BE49-F238E27FC236}">
                  <a16:creationId xmlns:a16="http://schemas.microsoft.com/office/drawing/2014/main" id="{1A925C8A-9702-40E6-9358-1256BF25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145" y="1048984"/>
              <a:ext cx="164606" cy="24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10311">
            <a:extLst>
              <a:ext uri="{FF2B5EF4-FFF2-40B4-BE49-F238E27FC236}">
                <a16:creationId xmlns:a16="http://schemas.microsoft.com/office/drawing/2014/main" id="{2C973000-3A92-41DC-8809-E772D4FBAE7A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252413"/>
            <a:ext cx="688975" cy="1089025"/>
            <a:chOff x="8925786" y="212725"/>
            <a:chExt cx="688908" cy="108868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E25E14-9D67-46D2-B3A0-2B393AEF7A57}"/>
                </a:ext>
              </a:extLst>
            </p:cNvPr>
            <p:cNvCxnSpPr/>
            <p:nvPr/>
          </p:nvCxnSpPr>
          <p:spPr bwMode="auto">
            <a:xfrm>
              <a:off x="9189285" y="212725"/>
              <a:ext cx="4762" cy="772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48" name="图片 10310">
              <a:extLst>
                <a:ext uri="{FF2B5EF4-FFF2-40B4-BE49-F238E27FC236}">
                  <a16:creationId xmlns:a16="http://schemas.microsoft.com/office/drawing/2014/main" id="{A153445D-5B29-4CDE-813A-322FC8E1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5786" y="1008772"/>
              <a:ext cx="688908" cy="292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08" name="图片 41007">
            <a:extLst>
              <a:ext uri="{FF2B5EF4-FFF2-40B4-BE49-F238E27FC236}">
                <a16:creationId xmlns:a16="http://schemas.microsoft.com/office/drawing/2014/main" id="{3B95061A-71A4-4B0A-8313-77932E281FB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527050"/>
            <a:ext cx="1778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566734B-4227-485A-80C9-1D28254750A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531813"/>
            <a:ext cx="1778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9" name="图片 41008">
            <a:extLst>
              <a:ext uri="{FF2B5EF4-FFF2-40B4-BE49-F238E27FC236}">
                <a16:creationId xmlns:a16="http://schemas.microsoft.com/office/drawing/2014/main" id="{18CF39BB-75EF-4625-8DF0-1B990DA573B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8" y="527050"/>
            <a:ext cx="5603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0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0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0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09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0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0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0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40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0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0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409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0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40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4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4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4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4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 nodeType="clickPar">
                      <p:stCondLst>
                        <p:cond delay="indefinite"/>
                      </p:stCondLst>
                      <p:childTnLst>
                        <p:par>
                          <p:cTn id="2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 nodeType="clickPar">
                      <p:stCondLst>
                        <p:cond delay="indefinite"/>
                      </p:stCondLst>
                      <p:childTnLst>
                        <p:par>
                          <p:cTn id="2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 nodeType="clickPar">
                      <p:stCondLst>
                        <p:cond delay="indefinite"/>
                      </p:stCondLst>
                      <p:childTnLst>
                        <p:par>
                          <p:cTn id="3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0" grpId="0" animBg="1"/>
      <p:bldP spid="74" grpId="0" animBg="1"/>
      <p:bldP spid="82" grpId="0" animBg="1"/>
      <p:bldP spid="91" grpId="0" animBg="1"/>
      <p:bldP spid="101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421BE9-BE85-4FDB-9CE1-C4F79E80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20E707-DBFF-4A19-B1CF-067317549275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FFDA3E8-2C90-42AD-92F5-1B9A260619F0}"/>
              </a:ext>
            </a:extLst>
          </p:cNvPr>
          <p:cNvSpPr/>
          <p:nvPr/>
        </p:nvSpPr>
        <p:spPr>
          <a:xfrm>
            <a:off x="4541838" y="2060575"/>
            <a:ext cx="4062412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A13D4C6-8169-4D26-B2C7-51FBCCDB2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33463"/>
            <a:ext cx="809625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8B3D63-8C78-4980-AE07-09E0EF18B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1828800"/>
            <a:ext cx="15430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89">
            <a:extLst>
              <a:ext uri="{FF2B5EF4-FFF2-40B4-BE49-F238E27FC236}">
                <a16:creationId xmlns:a16="http://schemas.microsoft.com/office/drawing/2014/main" id="{00E8F13C-B29F-49EC-A53F-3FEA29490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5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4" name="Rectangle 96">
            <a:extLst>
              <a:ext uri="{FF2B5EF4-FFF2-40B4-BE49-F238E27FC236}">
                <a16:creationId xmlns:a16="http://schemas.microsoft.com/office/drawing/2014/main" id="{A891CAE0-FD09-476A-85BD-31AA62DB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5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5" name="Rectangle 100">
            <a:extLst>
              <a:ext uri="{FF2B5EF4-FFF2-40B4-BE49-F238E27FC236}">
                <a16:creationId xmlns:a16="http://schemas.microsoft.com/office/drawing/2014/main" id="{EBA31DA1-0F02-4B23-882A-C6FCC3298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301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000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6086" name="灯片编号占位符 23">
            <a:extLst>
              <a:ext uri="{FF2B5EF4-FFF2-40B4-BE49-F238E27FC236}">
                <a16:creationId xmlns:a16="http://schemas.microsoft.com/office/drawing/2014/main" id="{B40B0AF9-66B5-45A6-A005-7F2B9CF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748463"/>
            <a:ext cx="213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6D87824-DE3E-4C53-B4D3-5FC0553EF62F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8E31D26-20C0-4475-A8A5-EDC02AAFC272}"/>
              </a:ext>
            </a:extLst>
          </p:cNvPr>
          <p:cNvSpPr/>
          <p:nvPr/>
        </p:nvSpPr>
        <p:spPr>
          <a:xfrm>
            <a:off x="1835150" y="1989138"/>
            <a:ext cx="415925" cy="485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18C39CF-3C0C-4EFA-A43E-63EF2B4A242D}"/>
              </a:ext>
            </a:extLst>
          </p:cNvPr>
          <p:cNvSpPr/>
          <p:nvPr/>
        </p:nvSpPr>
        <p:spPr>
          <a:xfrm>
            <a:off x="2403475" y="1976438"/>
            <a:ext cx="415925" cy="485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261E5DB3-F3E1-4F20-BD47-2EA3F9E96550}"/>
              </a:ext>
            </a:extLst>
          </p:cNvPr>
          <p:cNvSpPr/>
          <p:nvPr/>
        </p:nvSpPr>
        <p:spPr>
          <a:xfrm>
            <a:off x="4368800" y="4351338"/>
            <a:ext cx="431800" cy="420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9C54D56-74ED-4317-996E-169BAA4C11D8}"/>
              </a:ext>
            </a:extLst>
          </p:cNvPr>
          <p:cNvSpPr/>
          <p:nvPr/>
        </p:nvSpPr>
        <p:spPr>
          <a:xfrm>
            <a:off x="2528888" y="3443288"/>
            <a:ext cx="415925" cy="485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0AF61E6-BF9A-46B0-BEAA-697674F1B36B}"/>
              </a:ext>
            </a:extLst>
          </p:cNvPr>
          <p:cNvSpPr/>
          <p:nvPr/>
        </p:nvSpPr>
        <p:spPr>
          <a:xfrm>
            <a:off x="3132138" y="3446463"/>
            <a:ext cx="415925" cy="485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15FAEE-E27A-446A-99F2-6E564C984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04813"/>
            <a:ext cx="24638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20BD7B-608B-4515-8DFF-1BB0605EB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052513"/>
            <a:ext cx="5713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44EE91-2CDA-43C3-A282-A54D08250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7550"/>
            <a:ext cx="15113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DF09AF-86B1-40C6-B096-BECA9D4DA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816100"/>
            <a:ext cx="1811337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68D0B1-F1FB-4837-A2E2-05F9027C0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60575"/>
            <a:ext cx="19685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7974187-CACA-4EB1-BDE2-6EFE09778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36838"/>
            <a:ext cx="564515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4303F-51B4-429A-987C-9FBD9FF63B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3251200"/>
            <a:ext cx="1066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14821F-FFE2-4A2D-854F-5CA5823FB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508375"/>
            <a:ext cx="11588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1AB8043-3A3F-4BBA-9485-540E251249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3255963"/>
            <a:ext cx="12430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860004-90BB-4DC6-A9F0-3294977477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257550"/>
            <a:ext cx="154146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B031C17-D543-40A0-A111-F72CB71BED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3540125"/>
            <a:ext cx="1701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08" name="图片 43007">
            <a:extLst>
              <a:ext uri="{FF2B5EF4-FFF2-40B4-BE49-F238E27FC236}">
                <a16:creationId xmlns:a16="http://schemas.microsoft.com/office/drawing/2014/main" id="{B4976EED-8721-4365-A656-9EA97FF495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86238"/>
            <a:ext cx="20605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09" name="图片 43008">
            <a:extLst>
              <a:ext uri="{FF2B5EF4-FFF2-40B4-BE49-F238E27FC236}">
                <a16:creationId xmlns:a16="http://schemas.microsoft.com/office/drawing/2014/main" id="{F926CCA9-1CF0-4393-9DB8-00453769CC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4165600"/>
            <a:ext cx="2097088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图片 43009">
            <a:extLst>
              <a:ext uri="{FF2B5EF4-FFF2-40B4-BE49-F238E27FC236}">
                <a16:creationId xmlns:a16="http://schemas.microsoft.com/office/drawing/2014/main" id="{CF83B3F4-3221-47C3-A92E-541805880B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4352925"/>
            <a:ext cx="9334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3012">
            <a:extLst>
              <a:ext uri="{FF2B5EF4-FFF2-40B4-BE49-F238E27FC236}">
                <a16:creationId xmlns:a16="http://schemas.microsoft.com/office/drawing/2014/main" id="{60B5DD77-6739-47F9-8D23-DD95C2D8FF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129213"/>
            <a:ext cx="17383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3013">
            <a:extLst>
              <a:ext uri="{FF2B5EF4-FFF2-40B4-BE49-F238E27FC236}">
                <a16:creationId xmlns:a16="http://schemas.microsoft.com/office/drawing/2014/main" id="{7D7EE62C-218A-48B1-B791-CAF2EC10B8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5157788"/>
            <a:ext cx="12446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图片 43014">
            <a:extLst>
              <a:ext uri="{FF2B5EF4-FFF2-40B4-BE49-F238E27FC236}">
                <a16:creationId xmlns:a16="http://schemas.microsoft.com/office/drawing/2014/main" id="{6D0EDE3A-EB1B-4AE8-9338-D6CF113399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367338"/>
            <a:ext cx="749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图片 43015">
            <a:extLst>
              <a:ext uri="{FF2B5EF4-FFF2-40B4-BE49-F238E27FC236}">
                <a16:creationId xmlns:a16="http://schemas.microsoft.com/office/drawing/2014/main" id="{96CB9572-48A7-409F-8F48-7080184597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5129213"/>
            <a:ext cx="148748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3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3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22" grpId="0" animBg="1"/>
      <p:bldP spid="46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6" name="Picture 8" descr="图10">
            <a:extLst>
              <a:ext uri="{FF2B5EF4-FFF2-40B4-BE49-F238E27FC236}">
                <a16:creationId xmlns:a16="http://schemas.microsoft.com/office/drawing/2014/main" id="{4393101C-3A3F-4D7A-8CF8-D1EACEA7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-114" r="-1053" b="17291"/>
          <a:stretch>
            <a:fillRect/>
          </a:stretch>
        </p:blipFill>
        <p:spPr bwMode="auto">
          <a:xfrm>
            <a:off x="5973763" y="3322638"/>
            <a:ext cx="295275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7" name="Picture 9" descr="图10">
            <a:extLst>
              <a:ext uri="{FF2B5EF4-FFF2-40B4-BE49-F238E27FC236}">
                <a16:creationId xmlns:a16="http://schemas.microsoft.com/office/drawing/2014/main" id="{CD82DC7F-4CE2-4FAA-A99A-99D82B35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07" r="4993" b="20721"/>
          <a:stretch>
            <a:fillRect/>
          </a:stretch>
        </p:blipFill>
        <p:spPr bwMode="auto">
          <a:xfrm>
            <a:off x="6121400" y="4718050"/>
            <a:ext cx="28051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灯片编号占位符 1">
            <a:extLst>
              <a:ext uri="{FF2B5EF4-FFF2-40B4-BE49-F238E27FC236}">
                <a16:creationId xmlns:a16="http://schemas.microsoft.com/office/drawing/2014/main" id="{392B6BD9-8C95-4F78-9CEA-D1514709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E09426-9B62-4457-818D-B7DC7957EE75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AE0266E-83FA-4521-879C-86DAF8E0C6E1}"/>
              </a:ext>
            </a:extLst>
          </p:cNvPr>
          <p:cNvSpPr/>
          <p:nvPr/>
        </p:nvSpPr>
        <p:spPr>
          <a:xfrm>
            <a:off x="6921500" y="3022600"/>
            <a:ext cx="636588" cy="504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59D7BD81-A3F3-4E21-BD59-2C38359FFCAA}"/>
              </a:ext>
            </a:extLst>
          </p:cNvPr>
          <p:cNvSpPr/>
          <p:nvPr/>
        </p:nvSpPr>
        <p:spPr>
          <a:xfrm>
            <a:off x="6948488" y="4502150"/>
            <a:ext cx="638175" cy="503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67C77-EF33-4B00-82D9-9D14E0C6D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69913"/>
            <a:ext cx="18954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55BC3A-FAA6-4B89-BC7C-F2B03261B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446088"/>
            <a:ext cx="368141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220F51-BCB6-46B0-930A-4A866EEEE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235075"/>
            <a:ext cx="38227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A54DED-182F-4F0D-BEFF-94AA2DF73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49475"/>
            <a:ext cx="2889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65D6D6-E0A9-475E-AECD-AD7B01EE4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2030413"/>
            <a:ext cx="457835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AF383B-2F6B-4D17-939C-954C396DF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832100"/>
            <a:ext cx="272415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7DFB14-CE43-4784-8CCA-8BDC43514A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429000"/>
            <a:ext cx="3054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7EEB14-6A8F-4A86-8E6D-2661388E7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38" y="4110038"/>
            <a:ext cx="2871787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88D07D-6C96-42A6-B229-3981376706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4902200"/>
            <a:ext cx="3054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CEA2C5-13EE-4CC1-B8D5-A9FA6FE328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5819775"/>
            <a:ext cx="1982788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4" name="Picture 20">
            <a:extLst>
              <a:ext uri="{FF2B5EF4-FFF2-40B4-BE49-F238E27FC236}">
                <a16:creationId xmlns:a16="http://schemas.microsoft.com/office/drawing/2014/main" id="{5539D5FA-79A0-46CB-B04A-9486DA9B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12875"/>
            <a:ext cx="308610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8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8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8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1">
            <a:extLst>
              <a:ext uri="{FF2B5EF4-FFF2-40B4-BE49-F238E27FC236}">
                <a16:creationId xmlns:a16="http://schemas.microsoft.com/office/drawing/2014/main" id="{2E5E7895-1B4B-4956-B01A-253689AF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84F4138-C108-401F-8DC1-D68D1BF3859F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48131" name="灯片编号占位符 1">
            <a:extLst>
              <a:ext uri="{FF2B5EF4-FFF2-40B4-BE49-F238E27FC236}">
                <a16:creationId xmlns:a16="http://schemas.microsoft.com/office/drawing/2014/main" id="{FDD59B5E-4FD4-4DBB-B4F3-1BFC6BFBC7F5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C90C088-7FA7-4071-A220-26703EBE18B2}" type="slidenum">
              <a:rPr lang="en-US" altLang="zh-CN" sz="1400"/>
              <a:pPr algn="r" eaLnBrk="1" hangingPunct="1"/>
              <a:t>38</a:t>
            </a:fld>
            <a:endParaRPr lang="en-US" altLang="zh-CN" sz="1400"/>
          </a:p>
        </p:txBody>
      </p:sp>
      <p:sp>
        <p:nvSpPr>
          <p:cNvPr id="48132" name="灯片编号占位符 1">
            <a:extLst>
              <a:ext uri="{FF2B5EF4-FFF2-40B4-BE49-F238E27FC236}">
                <a16:creationId xmlns:a16="http://schemas.microsoft.com/office/drawing/2014/main" id="{7D46353F-C3CE-45F1-A798-1D8E8B8E6C80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C6E8BC-CB21-4976-9FEB-03C67CAE139B}" type="slidenum">
              <a:rPr lang="en-US" altLang="zh-CN" sz="1400"/>
              <a:pPr algn="r" eaLnBrk="1" hangingPunct="1"/>
              <a:t>38</a:t>
            </a:fld>
            <a:endParaRPr lang="en-US" altLang="zh-CN" sz="1400"/>
          </a:p>
        </p:txBody>
      </p:sp>
      <p:grpSp>
        <p:nvGrpSpPr>
          <p:cNvPr id="2" name="组合 32">
            <a:extLst>
              <a:ext uri="{FF2B5EF4-FFF2-40B4-BE49-F238E27FC236}">
                <a16:creationId xmlns:a16="http://schemas.microsoft.com/office/drawing/2014/main" id="{2F84E5A7-E2CA-4792-9748-A71DD24CE8F8}"/>
              </a:ext>
            </a:extLst>
          </p:cNvPr>
          <p:cNvGrpSpPr>
            <a:grpSpLocks/>
          </p:cNvGrpSpPr>
          <p:nvPr/>
        </p:nvGrpSpPr>
        <p:grpSpPr bwMode="auto">
          <a:xfrm>
            <a:off x="214313" y="971550"/>
            <a:ext cx="8113712" cy="5029200"/>
            <a:chOff x="214282" y="1000108"/>
            <a:chExt cx="8113106" cy="5028785"/>
          </a:xfrm>
        </p:grpSpPr>
        <p:pic>
          <p:nvPicPr>
            <p:cNvPr id="48135" name="图片 31" descr="图片7.png">
              <a:extLst>
                <a:ext uri="{FF2B5EF4-FFF2-40B4-BE49-F238E27FC236}">
                  <a16:creationId xmlns:a16="http://schemas.microsoft.com/office/drawing/2014/main" id="{718F9403-4DD9-4FED-840F-B404BB053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82" y="1000108"/>
              <a:ext cx="8113106" cy="5028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6" name="Line 7">
              <a:extLst>
                <a:ext uri="{FF2B5EF4-FFF2-40B4-BE49-F238E27FC236}">
                  <a16:creationId xmlns:a16="http://schemas.microsoft.com/office/drawing/2014/main" id="{0F1D358E-A276-420A-A681-89867A5E2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8475" y="1303338"/>
              <a:ext cx="1588" cy="435768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7A9117CE-6AC3-4761-9FA8-EC19D2A8088D}"/>
              </a:ext>
            </a:extLst>
          </p:cNvPr>
          <p:cNvSpPr/>
          <p:nvPr/>
        </p:nvSpPr>
        <p:spPr>
          <a:xfrm>
            <a:off x="4535488" y="3211513"/>
            <a:ext cx="4062412" cy="646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图片 31" descr="图片18.png">
            <a:extLst>
              <a:ext uri="{FF2B5EF4-FFF2-40B4-BE49-F238E27FC236}">
                <a16:creationId xmlns:a16="http://schemas.microsoft.com/office/drawing/2014/main" id="{C28674A7-73F6-49F5-8713-5040EF2E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5500688"/>
            <a:ext cx="32004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图片 30" descr="图片17.png">
            <a:extLst>
              <a:ext uri="{FF2B5EF4-FFF2-40B4-BE49-F238E27FC236}">
                <a16:creationId xmlns:a16="http://schemas.microsoft.com/office/drawing/2014/main" id="{3D22B9B6-CA1E-4BD4-826E-C1C9AF6A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648325"/>
            <a:ext cx="12493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图片 29" descr="图片16.png">
            <a:extLst>
              <a:ext uri="{FF2B5EF4-FFF2-40B4-BE49-F238E27FC236}">
                <a16:creationId xmlns:a16="http://schemas.microsoft.com/office/drawing/2014/main" id="{E7073A7D-2B42-41E6-A5D1-640B3091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349750"/>
            <a:ext cx="1500188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图片 28" descr="图片15.png">
            <a:extLst>
              <a:ext uri="{FF2B5EF4-FFF2-40B4-BE49-F238E27FC236}">
                <a16:creationId xmlns:a16="http://schemas.microsoft.com/office/drawing/2014/main" id="{6DEF6961-3D40-4260-919A-3A71E6760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4000500"/>
            <a:ext cx="2535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图片 27" descr="图片14.png">
            <a:extLst>
              <a:ext uri="{FF2B5EF4-FFF2-40B4-BE49-F238E27FC236}">
                <a16:creationId xmlns:a16="http://schemas.microsoft.com/office/drawing/2014/main" id="{D1E2C2C5-83B1-49C6-8D69-D12FC44BE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3808413"/>
            <a:ext cx="3413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2" name="图片 26" descr="图片13.png">
            <a:extLst>
              <a:ext uri="{FF2B5EF4-FFF2-40B4-BE49-F238E27FC236}">
                <a16:creationId xmlns:a16="http://schemas.microsoft.com/office/drawing/2014/main" id="{8EC74917-385F-44F8-A8AF-48E3A41830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00313"/>
            <a:ext cx="149383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3" name="图片 25" descr="图片12.png">
            <a:extLst>
              <a:ext uri="{FF2B5EF4-FFF2-40B4-BE49-F238E27FC236}">
                <a16:creationId xmlns:a16="http://schemas.microsoft.com/office/drawing/2014/main" id="{DEB6960E-43B5-48A6-9B24-27CE5D73D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214563"/>
            <a:ext cx="23161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4" name="图片 24" descr="图片11.png">
            <a:extLst>
              <a:ext uri="{FF2B5EF4-FFF2-40B4-BE49-F238E27FC236}">
                <a16:creationId xmlns:a16="http://schemas.microsoft.com/office/drawing/2014/main" id="{5E645DAB-248B-4BB6-BE01-29E7EC936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857375"/>
            <a:ext cx="34131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5" name="图片 23" descr="图片10.png">
            <a:extLst>
              <a:ext uri="{FF2B5EF4-FFF2-40B4-BE49-F238E27FC236}">
                <a16:creationId xmlns:a16="http://schemas.microsoft.com/office/drawing/2014/main" id="{4A9E1B3E-5732-4C23-B861-0092593A13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000125"/>
            <a:ext cx="4589462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6" name="图片 18" descr="图片9.png">
            <a:extLst>
              <a:ext uri="{FF2B5EF4-FFF2-40B4-BE49-F238E27FC236}">
                <a16:creationId xmlns:a16="http://schemas.microsoft.com/office/drawing/2014/main" id="{FF509ED5-B5AA-49EC-9044-3804FD2D2C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71563"/>
            <a:ext cx="291306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7" name="图片 17" descr="图片8.png">
            <a:extLst>
              <a:ext uri="{FF2B5EF4-FFF2-40B4-BE49-F238E27FC236}">
                <a16:creationId xmlns:a16="http://schemas.microsoft.com/office/drawing/2014/main" id="{00845A30-2F3A-4C88-8CA5-638915113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357188"/>
            <a:ext cx="2419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5" name="灯片编号占位符 6">
            <a:extLst>
              <a:ext uri="{FF2B5EF4-FFF2-40B4-BE49-F238E27FC236}">
                <a16:creationId xmlns:a16="http://schemas.microsoft.com/office/drawing/2014/main" id="{6D57E7E1-5B33-46E6-88C2-1B1E54B6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FAD953-3FB1-4560-ACE5-6CF47D90F69B}" type="slidenum">
              <a:rPr lang="en-US" altLang="zh-CN"/>
              <a:pPr/>
              <a:t>39</a:t>
            </a:fld>
            <a:endParaRPr lang="en-US" altLang="zh-CN"/>
          </a:p>
        </p:txBody>
      </p:sp>
      <p:grpSp>
        <p:nvGrpSpPr>
          <p:cNvPr id="2" name="组合 17">
            <a:extLst>
              <a:ext uri="{FF2B5EF4-FFF2-40B4-BE49-F238E27FC236}">
                <a16:creationId xmlns:a16="http://schemas.microsoft.com/office/drawing/2014/main" id="{79B58467-9334-4876-98BA-4F22BE8BF014}"/>
              </a:ext>
            </a:extLst>
          </p:cNvPr>
          <p:cNvGrpSpPr>
            <a:grpSpLocks/>
          </p:cNvGrpSpPr>
          <p:nvPr/>
        </p:nvGrpSpPr>
        <p:grpSpPr bwMode="auto">
          <a:xfrm>
            <a:off x="6191250" y="1860550"/>
            <a:ext cx="2952750" cy="1755775"/>
            <a:chOff x="6191250" y="1860550"/>
            <a:chExt cx="2952750" cy="1755775"/>
          </a:xfrm>
        </p:grpSpPr>
        <p:pic>
          <p:nvPicPr>
            <p:cNvPr id="49170" name="Picture 8" descr="图10">
              <a:extLst>
                <a:ext uri="{FF2B5EF4-FFF2-40B4-BE49-F238E27FC236}">
                  <a16:creationId xmlns:a16="http://schemas.microsoft.com/office/drawing/2014/main" id="{D60E5842-F9EB-4027-B5D8-2C1E985D9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" t="-114" r="-1053" b="17291"/>
            <a:stretch>
              <a:fillRect/>
            </a:stretch>
          </p:blipFill>
          <p:spPr bwMode="auto">
            <a:xfrm>
              <a:off x="6191250" y="2365375"/>
              <a:ext cx="2952750" cy="125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下箭头 15">
              <a:extLst>
                <a:ext uri="{FF2B5EF4-FFF2-40B4-BE49-F238E27FC236}">
                  <a16:creationId xmlns:a16="http://schemas.microsoft.com/office/drawing/2014/main" id="{78F2ADCF-6076-4B21-9622-C53008BC4029}"/>
                </a:ext>
              </a:extLst>
            </p:cNvPr>
            <p:cNvSpPr/>
            <p:nvPr/>
          </p:nvSpPr>
          <p:spPr>
            <a:xfrm>
              <a:off x="6804025" y="1860550"/>
              <a:ext cx="638175" cy="5048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" name="组合 18">
            <a:extLst>
              <a:ext uri="{FF2B5EF4-FFF2-40B4-BE49-F238E27FC236}">
                <a16:creationId xmlns:a16="http://schemas.microsoft.com/office/drawing/2014/main" id="{893A195B-8C96-436F-8D33-11CB471FDC16}"/>
              </a:ext>
            </a:extLst>
          </p:cNvPr>
          <p:cNvGrpSpPr>
            <a:grpSpLocks/>
          </p:cNvGrpSpPr>
          <p:nvPr/>
        </p:nvGrpSpPr>
        <p:grpSpPr bwMode="auto">
          <a:xfrm>
            <a:off x="4748213" y="5429250"/>
            <a:ext cx="3902075" cy="950913"/>
            <a:chOff x="4748213" y="5429250"/>
            <a:chExt cx="3902075" cy="950913"/>
          </a:xfrm>
        </p:grpSpPr>
        <p:pic>
          <p:nvPicPr>
            <p:cNvPr id="49168" name="图片 32" descr="图片19.png">
              <a:extLst>
                <a:ext uri="{FF2B5EF4-FFF2-40B4-BE49-F238E27FC236}">
                  <a16:creationId xmlns:a16="http://schemas.microsoft.com/office/drawing/2014/main" id="{214D65EB-7E85-4B0E-927F-9EDAC2E3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125" y="5429250"/>
              <a:ext cx="3078163" cy="950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右箭头 6">
              <a:extLst>
                <a:ext uri="{FF2B5EF4-FFF2-40B4-BE49-F238E27FC236}">
                  <a16:creationId xmlns:a16="http://schemas.microsoft.com/office/drawing/2014/main" id="{CEE474D7-12B4-4878-84F2-389532E4B903}"/>
                </a:ext>
              </a:extLst>
            </p:cNvPr>
            <p:cNvSpPr/>
            <p:nvPr/>
          </p:nvSpPr>
          <p:spPr>
            <a:xfrm>
              <a:off x="4748213" y="5748338"/>
              <a:ext cx="719137" cy="3778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23.png">
            <a:extLst>
              <a:ext uri="{FF2B5EF4-FFF2-40B4-BE49-F238E27FC236}">
                <a16:creationId xmlns:a16="http://schemas.microsoft.com/office/drawing/2014/main" id="{453FAC03-DAE0-48F5-A2D4-3FA42BDAA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789488"/>
            <a:ext cx="6046787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22.png">
            <a:extLst>
              <a:ext uri="{FF2B5EF4-FFF2-40B4-BE49-F238E27FC236}">
                <a16:creationId xmlns:a16="http://schemas.microsoft.com/office/drawing/2014/main" id="{888CFCE0-9DA4-4958-BBEC-46E63330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810125"/>
            <a:ext cx="28829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20.png">
            <a:extLst>
              <a:ext uri="{FF2B5EF4-FFF2-40B4-BE49-F238E27FC236}">
                <a16:creationId xmlns:a16="http://schemas.microsoft.com/office/drawing/2014/main" id="{B4D7B1C1-3A3C-49FB-BE9B-294D17846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860800"/>
            <a:ext cx="202406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19.png">
            <a:extLst>
              <a:ext uri="{FF2B5EF4-FFF2-40B4-BE49-F238E27FC236}">
                <a16:creationId xmlns:a16="http://schemas.microsoft.com/office/drawing/2014/main" id="{64842D43-EF06-4CA5-92CA-7FD5A28CE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3860800"/>
            <a:ext cx="13525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18.png">
            <a:extLst>
              <a:ext uri="{FF2B5EF4-FFF2-40B4-BE49-F238E27FC236}">
                <a16:creationId xmlns:a16="http://schemas.microsoft.com/office/drawing/2014/main" id="{09C07E85-C84A-4223-BB85-D5B88DE62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860800"/>
            <a:ext cx="339566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 descr="图片17.png">
            <a:extLst>
              <a:ext uri="{FF2B5EF4-FFF2-40B4-BE49-F238E27FC236}">
                <a16:creationId xmlns:a16="http://schemas.microsoft.com/office/drawing/2014/main" id="{8C8644A7-0F84-416A-B297-8E88D8F6C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97200"/>
            <a:ext cx="47228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8">
            <a:extLst>
              <a:ext uri="{FF2B5EF4-FFF2-40B4-BE49-F238E27FC236}">
                <a16:creationId xmlns:a16="http://schemas.microsoft.com/office/drawing/2014/main" id="{02C55C50-27B0-44A8-8A5F-133555945CC5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860800"/>
            <a:ext cx="1803400" cy="568325"/>
            <a:chOff x="5288580" y="3429000"/>
            <a:chExt cx="1803700" cy="56887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94C465C-9562-4EB0-B162-9F7AEB71D5AD}"/>
                </a:ext>
              </a:extLst>
            </p:cNvPr>
            <p:cNvSpPr/>
            <p:nvPr/>
          </p:nvSpPr>
          <p:spPr>
            <a:xfrm>
              <a:off x="5288580" y="3429000"/>
              <a:ext cx="1803700" cy="56887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7E15F86-E825-454F-A6ED-CF81A0E7A369}"/>
                </a:ext>
              </a:extLst>
            </p:cNvPr>
            <p:cNvCxnSpPr>
              <a:stCxn id="13" idx="3"/>
              <a:endCxn id="13" idx="7"/>
            </p:cNvCxnSpPr>
            <p:nvPr/>
          </p:nvCxnSpPr>
          <p:spPr>
            <a:xfrm flipV="1">
              <a:off x="5552149" y="3511629"/>
              <a:ext cx="1276562" cy="40361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E3A9778-C2D7-4903-9935-3C4725AB5054}"/>
                </a:ext>
              </a:extLst>
            </p:cNvPr>
            <p:cNvCxnSpPr/>
            <p:nvPr/>
          </p:nvCxnSpPr>
          <p:spPr>
            <a:xfrm flipH="1" flipV="1">
              <a:off x="5433066" y="3568834"/>
              <a:ext cx="1475033" cy="30191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909" name="Text Box 5">
            <a:extLst>
              <a:ext uri="{FF2B5EF4-FFF2-40B4-BE49-F238E27FC236}">
                <a16:creationId xmlns:a16="http://schemas.microsoft.com/office/drawing/2014/main" id="{F86C54F6-7D90-4F33-BD4F-E31EEC48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620713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黑体" panose="02010609060101010101" pitchFamily="49" charset="-122"/>
              </a:rPr>
              <a:t>产生机械波的条件与波的特点</a:t>
            </a:r>
          </a:p>
        </p:txBody>
      </p:sp>
      <p:sp>
        <p:nvSpPr>
          <p:cNvPr id="21514" name="灯片编号占位符 1">
            <a:extLst>
              <a:ext uri="{FF2B5EF4-FFF2-40B4-BE49-F238E27FC236}">
                <a16:creationId xmlns:a16="http://schemas.microsoft.com/office/drawing/2014/main" id="{B09B5003-B22B-4515-8CFB-4AFBB48B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7DB913-A584-4A90-9514-AC2FB627D0B9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2612D72-23B3-4287-AEF1-19D8BC574DB4}"/>
              </a:ext>
            </a:extLst>
          </p:cNvPr>
          <p:cNvSpPr/>
          <p:nvPr/>
        </p:nvSpPr>
        <p:spPr>
          <a:xfrm>
            <a:off x="1958975" y="3025775"/>
            <a:ext cx="741363" cy="5683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A6E899D-815E-4603-9C60-571480FB1DAD}"/>
              </a:ext>
            </a:extLst>
          </p:cNvPr>
          <p:cNvSpPr/>
          <p:nvPr/>
        </p:nvSpPr>
        <p:spPr>
          <a:xfrm>
            <a:off x="2990850" y="2992438"/>
            <a:ext cx="741363" cy="5683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0837D9AA-A113-4A77-8C0A-CA2B5D643912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1268413"/>
            <a:ext cx="7848600" cy="1728787"/>
            <a:chOff x="582613" y="1268413"/>
            <a:chExt cx="7848600" cy="1728539"/>
          </a:xfrm>
        </p:grpSpPr>
        <p:pic>
          <p:nvPicPr>
            <p:cNvPr id="21519" name="Picture 21" descr="图10">
              <a:extLst>
                <a:ext uri="{FF2B5EF4-FFF2-40B4-BE49-F238E27FC236}">
                  <a16:creationId xmlns:a16="http://schemas.microsoft.com/office/drawing/2014/main" id="{71389177-FED2-4EAB-81D6-C0BBA6E4F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613" y="1268413"/>
              <a:ext cx="7848600" cy="154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6C1C91-7F23-4DA3-83EC-055FE22DF8A0}"/>
                </a:ext>
              </a:extLst>
            </p:cNvPr>
            <p:cNvSpPr/>
            <p:nvPr/>
          </p:nvSpPr>
          <p:spPr>
            <a:xfrm>
              <a:off x="855663" y="2492199"/>
              <a:ext cx="1503362" cy="403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DF4568F-A6B0-49B3-BA6F-C7DC6D73303A}"/>
                </a:ext>
              </a:extLst>
            </p:cNvPr>
            <p:cNvSpPr/>
            <p:nvPr/>
          </p:nvSpPr>
          <p:spPr>
            <a:xfrm>
              <a:off x="3943350" y="2565214"/>
              <a:ext cx="1503363" cy="403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EE3348F-34C3-4EAD-A772-80F0FE2A7963}"/>
                </a:ext>
              </a:extLst>
            </p:cNvPr>
            <p:cNvSpPr/>
            <p:nvPr/>
          </p:nvSpPr>
          <p:spPr>
            <a:xfrm>
              <a:off x="6381750" y="2593785"/>
              <a:ext cx="1503363" cy="403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pic>
        <p:nvPicPr>
          <p:cNvPr id="27" name="图片 26" descr="图片21.png">
            <a:extLst>
              <a:ext uri="{FF2B5EF4-FFF2-40B4-BE49-F238E27FC236}">
                <a16:creationId xmlns:a16="http://schemas.microsoft.com/office/drawing/2014/main" id="{620356A7-87C4-4ABB-A193-079EBA99B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3863975"/>
            <a:ext cx="14017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9" grpId="0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1">
            <a:extLst>
              <a:ext uri="{FF2B5EF4-FFF2-40B4-BE49-F238E27FC236}">
                <a16:creationId xmlns:a16="http://schemas.microsoft.com/office/drawing/2014/main" id="{23B5FD9B-4517-495A-B166-03367449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286036-B80E-4488-861C-0D928B1FAA33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50179" name="灯片编号占位符 1">
            <a:extLst>
              <a:ext uri="{FF2B5EF4-FFF2-40B4-BE49-F238E27FC236}">
                <a16:creationId xmlns:a16="http://schemas.microsoft.com/office/drawing/2014/main" id="{99D27CD9-3F2F-46EA-980A-1779C359243A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2A09CD-2B97-4BC0-8158-86941A260CE1}" type="slidenum">
              <a:rPr lang="en-US" altLang="zh-CN" sz="1400"/>
              <a:pPr algn="r" eaLnBrk="1" hangingPunct="1"/>
              <a:t>40</a:t>
            </a:fld>
            <a:endParaRPr lang="en-US" altLang="zh-CN" sz="1400"/>
          </a:p>
        </p:txBody>
      </p:sp>
      <p:sp>
        <p:nvSpPr>
          <p:cNvPr id="50180" name="灯片编号占位符 1">
            <a:extLst>
              <a:ext uri="{FF2B5EF4-FFF2-40B4-BE49-F238E27FC236}">
                <a16:creationId xmlns:a16="http://schemas.microsoft.com/office/drawing/2014/main" id="{917E59F9-B65C-4321-A15D-E35DAEB8CCEF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9D6AE53-2A49-4DE5-8D8F-CD9F37D52544}" type="slidenum">
              <a:rPr lang="en-US" altLang="zh-CN" sz="1400"/>
              <a:pPr algn="r" eaLnBrk="1" hangingPunct="1"/>
              <a:t>40</a:t>
            </a:fld>
            <a:endParaRPr lang="en-US" altLang="zh-CN" sz="1400"/>
          </a:p>
        </p:txBody>
      </p:sp>
      <p:grpSp>
        <p:nvGrpSpPr>
          <p:cNvPr id="2" name="组合 39">
            <a:extLst>
              <a:ext uri="{FF2B5EF4-FFF2-40B4-BE49-F238E27FC236}">
                <a16:creationId xmlns:a16="http://schemas.microsoft.com/office/drawing/2014/main" id="{E8209E28-38A8-4A73-8465-D9E36B6A3E11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009650"/>
            <a:ext cx="8089900" cy="4991100"/>
            <a:chOff x="232508" y="1030288"/>
            <a:chExt cx="8089167" cy="4991100"/>
          </a:xfrm>
        </p:grpSpPr>
        <p:sp>
          <p:nvSpPr>
            <p:cNvPr id="50183" name="Line 17">
              <a:extLst>
                <a:ext uri="{FF2B5EF4-FFF2-40B4-BE49-F238E27FC236}">
                  <a16:creationId xmlns:a16="http://schemas.microsoft.com/office/drawing/2014/main" id="{2B9BF4BC-559D-4246-81A1-E483E1CC1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63" y="5661025"/>
              <a:ext cx="503237" cy="15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184" name="组合 38">
              <a:extLst>
                <a:ext uri="{FF2B5EF4-FFF2-40B4-BE49-F238E27FC236}">
                  <a16:creationId xmlns:a16="http://schemas.microsoft.com/office/drawing/2014/main" id="{3770307F-65C5-4BC7-99BB-3663FF4259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08" y="1030288"/>
              <a:ext cx="8089167" cy="4991100"/>
              <a:chOff x="232508" y="1030288"/>
              <a:chExt cx="8089167" cy="4991100"/>
            </a:xfrm>
          </p:grpSpPr>
          <p:grpSp>
            <p:nvGrpSpPr>
              <p:cNvPr id="50185" name="组合 36">
                <a:extLst>
                  <a:ext uri="{FF2B5EF4-FFF2-40B4-BE49-F238E27FC236}">
                    <a16:creationId xmlns:a16="http://schemas.microsoft.com/office/drawing/2014/main" id="{26F2EB19-DF6B-47F1-8B41-7D2576275B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2508" y="1071546"/>
                <a:ext cx="8070907" cy="4857784"/>
                <a:chOff x="232508" y="1071546"/>
                <a:chExt cx="8070907" cy="4857784"/>
              </a:xfrm>
            </p:grpSpPr>
            <p:pic>
              <p:nvPicPr>
                <p:cNvPr id="50192" name="图片 31" descr="图片6.png">
                  <a:extLst>
                    <a:ext uri="{FF2B5EF4-FFF2-40B4-BE49-F238E27FC236}">
                      <a16:creationId xmlns:a16="http://schemas.microsoft.com/office/drawing/2014/main" id="{A9551358-0EC2-46E8-A74D-9563A5B78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6314" y="5368544"/>
                  <a:ext cx="3517101" cy="5607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193" name="图片 30" descr="图片5.png">
                  <a:extLst>
                    <a:ext uri="{FF2B5EF4-FFF2-40B4-BE49-F238E27FC236}">
                      <a16:creationId xmlns:a16="http://schemas.microsoft.com/office/drawing/2014/main" id="{B519B1F5-2CF5-4C81-BF79-19B8E5C89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6314" y="4357694"/>
                  <a:ext cx="3517101" cy="5546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194" name="图片 29" descr="图片4.png">
                  <a:extLst>
                    <a:ext uri="{FF2B5EF4-FFF2-40B4-BE49-F238E27FC236}">
                      <a16:creationId xmlns:a16="http://schemas.microsoft.com/office/drawing/2014/main" id="{4DCCF46C-A9A7-4099-BC26-4F7D380D6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6314" y="3290747"/>
                  <a:ext cx="3517101" cy="5668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195" name="图片 28" descr="图片3.png">
                  <a:extLst>
                    <a:ext uri="{FF2B5EF4-FFF2-40B4-BE49-F238E27FC236}">
                      <a16:creationId xmlns:a16="http://schemas.microsoft.com/office/drawing/2014/main" id="{DFE8ECD6-F1B6-42A7-AEEA-B4CA7AB94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6314" y="2147739"/>
                  <a:ext cx="3517101" cy="5668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196" name="图片 27" descr="图片2.png">
                  <a:extLst>
                    <a:ext uri="{FF2B5EF4-FFF2-40B4-BE49-F238E27FC236}">
                      <a16:creationId xmlns:a16="http://schemas.microsoft.com/office/drawing/2014/main" id="{E2682CE1-84A1-40D3-A299-AF1EE62D8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6314" y="1071546"/>
                  <a:ext cx="3517101" cy="5546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197" name="图片 26" descr="图片1.png">
                  <a:extLst>
                    <a:ext uri="{FF2B5EF4-FFF2-40B4-BE49-F238E27FC236}">
                      <a16:creationId xmlns:a16="http://schemas.microsoft.com/office/drawing/2014/main" id="{D5076AE0-B61C-4439-B1B4-77CEF5A90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508" y="3214686"/>
                  <a:ext cx="3553674" cy="5546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198" name="Line 5">
                  <a:extLst>
                    <a:ext uri="{FF2B5EF4-FFF2-40B4-BE49-F238E27FC236}">
                      <a16:creationId xmlns:a16="http://schemas.microsoft.com/office/drawing/2014/main" id="{79D3FA67-BC0D-4B7B-BC18-CC4EA8E93A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4125" y="3573463"/>
                  <a:ext cx="503238" cy="1587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199" name="Line 7">
                  <a:extLst>
                    <a:ext uri="{FF2B5EF4-FFF2-40B4-BE49-F238E27FC236}">
                      <a16:creationId xmlns:a16="http://schemas.microsoft.com/office/drawing/2014/main" id="{E5EE4539-8635-43CD-B0E0-0114D2BF49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8475" y="1303338"/>
                  <a:ext cx="1588" cy="4357687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00" name="Line 9">
                  <a:extLst>
                    <a:ext uri="{FF2B5EF4-FFF2-40B4-BE49-F238E27FC236}">
                      <a16:creationId xmlns:a16="http://schemas.microsoft.com/office/drawing/2014/main" id="{536B6C11-FE5F-4A99-B6AF-39CCAD181D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3571875"/>
                  <a:ext cx="503237" cy="15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01" name="Line 10">
                  <a:extLst>
                    <a:ext uri="{FF2B5EF4-FFF2-40B4-BE49-F238E27FC236}">
                      <a16:creationId xmlns:a16="http://schemas.microsoft.com/office/drawing/2014/main" id="{1DA57FEB-67BB-41D2-8DCF-0CC5A44A88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2420938"/>
                  <a:ext cx="503237" cy="1587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02" name="Line 12">
                  <a:extLst>
                    <a:ext uri="{FF2B5EF4-FFF2-40B4-BE49-F238E27FC236}">
                      <a16:creationId xmlns:a16="http://schemas.microsoft.com/office/drawing/2014/main" id="{0C24AB9B-2EE2-4692-8DAC-EC92F44A7A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8475" y="1317625"/>
                  <a:ext cx="503238" cy="15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203" name="Line 15">
                  <a:extLst>
                    <a:ext uri="{FF2B5EF4-FFF2-40B4-BE49-F238E27FC236}">
                      <a16:creationId xmlns:a16="http://schemas.microsoft.com/office/drawing/2014/main" id="{23B32F84-AEB3-4EAE-AD90-5BC5772E8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4683125"/>
                  <a:ext cx="503237" cy="15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98108B2C-82A0-4374-A1AF-DFBF857312FA}"/>
                  </a:ext>
                </a:extLst>
              </p:cNvPr>
              <p:cNvSpPr/>
              <p:nvPr/>
            </p:nvSpPr>
            <p:spPr>
              <a:xfrm>
                <a:off x="251556" y="3213101"/>
                <a:ext cx="3542979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1928304D-613E-4AFC-90FA-DFBA19681853}"/>
                  </a:ext>
                </a:extLst>
              </p:cNvPr>
              <p:cNvSpPr/>
              <p:nvPr/>
            </p:nvSpPr>
            <p:spPr>
              <a:xfrm>
                <a:off x="4813618" y="1030288"/>
                <a:ext cx="3508057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71C3EBD1-F476-49AA-BAC1-59E15A2A0B69}"/>
                  </a:ext>
                </a:extLst>
              </p:cNvPr>
              <p:cNvSpPr/>
              <p:nvPr/>
            </p:nvSpPr>
            <p:spPr>
              <a:xfrm>
                <a:off x="4813618" y="2120901"/>
                <a:ext cx="3508057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F131F5BA-E1E0-4B83-ACD2-B5F93EF53600}"/>
                  </a:ext>
                </a:extLst>
              </p:cNvPr>
              <p:cNvSpPr/>
              <p:nvPr/>
            </p:nvSpPr>
            <p:spPr>
              <a:xfrm>
                <a:off x="4813618" y="3271838"/>
                <a:ext cx="3508057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63509A82-5350-4506-AA85-3A7BF9DEC6E5}"/>
                  </a:ext>
                </a:extLst>
              </p:cNvPr>
              <p:cNvSpPr/>
              <p:nvPr/>
            </p:nvSpPr>
            <p:spPr>
              <a:xfrm>
                <a:off x="4813618" y="4352926"/>
                <a:ext cx="3508057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A4211D66-AD99-4C69-A9B8-58DF3F5891FE}"/>
                  </a:ext>
                </a:extLst>
              </p:cNvPr>
              <p:cNvSpPr/>
              <p:nvPr/>
            </p:nvSpPr>
            <p:spPr>
              <a:xfrm>
                <a:off x="4813618" y="5360988"/>
                <a:ext cx="3508057" cy="660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/>
              </a:p>
            </p:txBody>
          </p:sp>
        </p:grp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30B91B46-58BF-4102-B057-1E6032232A15}"/>
              </a:ext>
            </a:extLst>
          </p:cNvPr>
          <p:cNvSpPr/>
          <p:nvPr/>
        </p:nvSpPr>
        <p:spPr>
          <a:xfrm>
            <a:off x="4560888" y="4352925"/>
            <a:ext cx="4062412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图片24.png">
            <a:extLst>
              <a:ext uri="{FF2B5EF4-FFF2-40B4-BE49-F238E27FC236}">
                <a16:creationId xmlns:a16="http://schemas.microsoft.com/office/drawing/2014/main" id="{30639C19-B0A3-4128-8DD1-498D0C1F1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5505450"/>
            <a:ext cx="2084388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图片23.png">
            <a:extLst>
              <a:ext uri="{FF2B5EF4-FFF2-40B4-BE49-F238E27FC236}">
                <a16:creationId xmlns:a16="http://schemas.microsoft.com/office/drawing/2014/main" id="{53567CF1-6140-4A7B-926B-9337CC493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5507038"/>
            <a:ext cx="201771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 descr="图片22.png">
            <a:extLst>
              <a:ext uri="{FF2B5EF4-FFF2-40B4-BE49-F238E27FC236}">
                <a16:creationId xmlns:a16="http://schemas.microsoft.com/office/drawing/2014/main" id="{3C8F9BA0-E9D2-4ED4-A45C-E10AAB6AA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5429250"/>
            <a:ext cx="2084388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 descr="图片21.png">
            <a:extLst>
              <a:ext uri="{FF2B5EF4-FFF2-40B4-BE49-F238E27FC236}">
                <a16:creationId xmlns:a16="http://schemas.microsoft.com/office/drawing/2014/main" id="{FABC4F57-DF34-49DA-848D-185382F1B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4500563"/>
            <a:ext cx="19939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 descr="图片20.png">
            <a:extLst>
              <a:ext uri="{FF2B5EF4-FFF2-40B4-BE49-F238E27FC236}">
                <a16:creationId xmlns:a16="http://schemas.microsoft.com/office/drawing/2014/main" id="{03CA446D-871A-4B03-B28E-8C64C19C0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4456113"/>
            <a:ext cx="186531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图片18.png">
            <a:extLst>
              <a:ext uri="{FF2B5EF4-FFF2-40B4-BE49-F238E27FC236}">
                <a16:creationId xmlns:a16="http://schemas.microsoft.com/office/drawing/2014/main" id="{5AFBA644-9471-4E94-A557-8D366E8E0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3790950"/>
            <a:ext cx="82867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 descr="图片17.png">
            <a:extLst>
              <a:ext uri="{FF2B5EF4-FFF2-40B4-BE49-F238E27FC236}">
                <a16:creationId xmlns:a16="http://schemas.microsoft.com/office/drawing/2014/main" id="{0A75D4E1-C23D-4AC2-8954-88113EE85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500438"/>
            <a:ext cx="117633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16.png">
            <a:extLst>
              <a:ext uri="{FF2B5EF4-FFF2-40B4-BE49-F238E27FC236}">
                <a16:creationId xmlns:a16="http://schemas.microsoft.com/office/drawing/2014/main" id="{A83F91E1-AA7A-45C8-9103-6DF220E46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714625"/>
            <a:ext cx="64008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 descr="图片15.png">
            <a:extLst>
              <a:ext uri="{FF2B5EF4-FFF2-40B4-BE49-F238E27FC236}">
                <a16:creationId xmlns:a16="http://schemas.microsoft.com/office/drawing/2014/main" id="{1419EDC9-BE6D-4B1F-B9F0-A840EF939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2714625"/>
            <a:ext cx="329723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图片13.png">
            <a:extLst>
              <a:ext uri="{FF2B5EF4-FFF2-40B4-BE49-F238E27FC236}">
                <a16:creationId xmlns:a16="http://schemas.microsoft.com/office/drawing/2014/main" id="{D24A9B1B-AF8A-4DC2-81FE-6CB3179FA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2265363"/>
            <a:ext cx="13954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 descr="图片14.png">
            <a:extLst>
              <a:ext uri="{FF2B5EF4-FFF2-40B4-BE49-F238E27FC236}">
                <a16:creationId xmlns:a16="http://schemas.microsoft.com/office/drawing/2014/main" id="{0EDD1E30-3B0F-4125-A9A8-E99C31DB6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273300"/>
            <a:ext cx="530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12.png">
            <a:extLst>
              <a:ext uri="{FF2B5EF4-FFF2-40B4-BE49-F238E27FC236}">
                <a16:creationId xmlns:a16="http://schemas.microsoft.com/office/drawing/2014/main" id="{25470B91-7EBD-4A9A-BA87-643E11D442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254250"/>
            <a:ext cx="3286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11.png">
            <a:extLst>
              <a:ext uri="{FF2B5EF4-FFF2-40B4-BE49-F238E27FC236}">
                <a16:creationId xmlns:a16="http://schemas.microsoft.com/office/drawing/2014/main" id="{9CA8A475-0369-4F3A-AA80-DF5DBEEDEE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2286000"/>
            <a:ext cx="6032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10.png">
            <a:extLst>
              <a:ext uri="{FF2B5EF4-FFF2-40B4-BE49-F238E27FC236}">
                <a16:creationId xmlns:a16="http://schemas.microsoft.com/office/drawing/2014/main" id="{19E445BF-9FA6-43CA-8F47-D463929400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2217738"/>
            <a:ext cx="138906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9.png">
            <a:extLst>
              <a:ext uri="{FF2B5EF4-FFF2-40B4-BE49-F238E27FC236}">
                <a16:creationId xmlns:a16="http://schemas.microsoft.com/office/drawing/2014/main" id="{35C5DFAC-0B1E-4484-A0A1-B8E938614A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6235700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8.png">
            <a:extLst>
              <a:ext uri="{FF2B5EF4-FFF2-40B4-BE49-F238E27FC236}">
                <a16:creationId xmlns:a16="http://schemas.microsoft.com/office/drawing/2014/main" id="{E587A42E-DFA9-4F31-978E-CDBF6DEDA8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517525"/>
            <a:ext cx="18049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6" name="灯片编号占位符 1">
            <a:extLst>
              <a:ext uri="{FF2B5EF4-FFF2-40B4-BE49-F238E27FC236}">
                <a16:creationId xmlns:a16="http://schemas.microsoft.com/office/drawing/2014/main" id="{751F571E-B0BD-40EE-9E80-D3927BD0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A2ACF8C-DFC2-476A-876B-FAB647F1FBE5}" type="slidenum">
              <a:rPr lang="en-US" altLang="zh-CN"/>
              <a:pPr/>
              <a:t>41</a:t>
            </a:fld>
            <a:endParaRPr lang="en-US" altLang="zh-CN"/>
          </a:p>
        </p:txBody>
      </p:sp>
      <p:pic>
        <p:nvPicPr>
          <p:cNvPr id="4" name="Picture 9" descr="图10">
            <a:extLst>
              <a:ext uri="{FF2B5EF4-FFF2-40B4-BE49-F238E27FC236}">
                <a16:creationId xmlns:a16="http://schemas.microsoft.com/office/drawing/2014/main" id="{EB0ADE91-DB17-4AFE-9FC2-DE4135C8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7" b="23778"/>
          <a:stretch>
            <a:fillRect/>
          </a:stretch>
        </p:blipFill>
        <p:spPr bwMode="auto">
          <a:xfrm>
            <a:off x="6088063" y="239713"/>
            <a:ext cx="2805112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7">
            <a:extLst>
              <a:ext uri="{FF2B5EF4-FFF2-40B4-BE49-F238E27FC236}">
                <a16:creationId xmlns:a16="http://schemas.microsoft.com/office/drawing/2014/main" id="{4C827724-8775-4321-ABC4-6C80AE717F27}"/>
              </a:ext>
            </a:extLst>
          </p:cNvPr>
          <p:cNvGrpSpPr>
            <a:grpSpLocks/>
          </p:cNvGrpSpPr>
          <p:nvPr/>
        </p:nvGrpSpPr>
        <p:grpSpPr bwMode="auto">
          <a:xfrm>
            <a:off x="5983288" y="865188"/>
            <a:ext cx="973137" cy="220662"/>
            <a:chOff x="5901956" y="1158429"/>
            <a:chExt cx="974300" cy="22066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CF58DDEC-DF30-4F6A-8C51-57119B95F27C}"/>
                </a:ext>
              </a:extLst>
            </p:cNvPr>
            <p:cNvCxnSpPr/>
            <p:nvPr/>
          </p:nvCxnSpPr>
          <p:spPr>
            <a:xfrm>
              <a:off x="6156260" y="1269554"/>
              <a:ext cx="719996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18" name="对象 6">
              <a:extLst>
                <a:ext uri="{FF2B5EF4-FFF2-40B4-BE49-F238E27FC236}">
                  <a16:creationId xmlns:a16="http://schemas.microsoft.com/office/drawing/2014/main" id="{F5D3220F-A481-4321-892E-3178FB452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1956" y="1158429"/>
              <a:ext cx="207962" cy="220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8D171A4A-3B59-48A8-9400-2B87011A10F9}"/>
              </a:ext>
            </a:extLst>
          </p:cNvPr>
          <p:cNvSpPr/>
          <p:nvPr/>
        </p:nvSpPr>
        <p:spPr>
          <a:xfrm>
            <a:off x="2786063" y="2157413"/>
            <a:ext cx="503237" cy="485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36A6F7-4D71-4DC7-8D3F-F3578FE233E0}"/>
              </a:ext>
            </a:extLst>
          </p:cNvPr>
          <p:cNvSpPr/>
          <p:nvPr/>
        </p:nvSpPr>
        <p:spPr>
          <a:xfrm>
            <a:off x="3857625" y="2143125"/>
            <a:ext cx="142875" cy="500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dirty="0"/>
              <a:t>`</a:t>
            </a:r>
            <a:endParaRPr lang="zh-CN" altLang="en-US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CEF4A60B-4E4C-4882-BF95-98E19469CFE7}"/>
              </a:ext>
            </a:extLst>
          </p:cNvPr>
          <p:cNvSpPr/>
          <p:nvPr/>
        </p:nvSpPr>
        <p:spPr>
          <a:xfrm>
            <a:off x="4376738" y="4854575"/>
            <a:ext cx="431800" cy="230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9245" name="Picture 29">
            <a:extLst>
              <a:ext uri="{FF2B5EF4-FFF2-40B4-BE49-F238E27FC236}">
                <a16:creationId xmlns:a16="http://schemas.microsoft.com/office/drawing/2014/main" id="{E5D02C5B-5B96-4CC9-918D-441E0A323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652963"/>
            <a:ext cx="2433638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32.png">
            <a:extLst>
              <a:ext uri="{FF2B5EF4-FFF2-40B4-BE49-F238E27FC236}">
                <a16:creationId xmlns:a16="http://schemas.microsoft.com/office/drawing/2014/main" id="{DAC51B7A-8233-4CC4-9017-297F9BF6E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42988"/>
            <a:ext cx="811371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灯片编号占位符 1">
            <a:extLst>
              <a:ext uri="{FF2B5EF4-FFF2-40B4-BE49-F238E27FC236}">
                <a16:creationId xmlns:a16="http://schemas.microsoft.com/office/drawing/2014/main" id="{DFF19F61-1CC5-4F82-A50D-7B474D84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DE4B0E1-1292-49EC-8348-E607236361DB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51204" name="灯片编号占位符 1">
            <a:extLst>
              <a:ext uri="{FF2B5EF4-FFF2-40B4-BE49-F238E27FC236}">
                <a16:creationId xmlns:a16="http://schemas.microsoft.com/office/drawing/2014/main" id="{B476A204-650C-4603-AFE5-2479E725E69A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810AAF-FCDF-493E-A735-A52C8389A18E}" type="slidenum">
              <a:rPr lang="en-US" altLang="zh-CN" sz="1400"/>
              <a:pPr algn="r" eaLnBrk="1" hangingPunct="1"/>
              <a:t>42</a:t>
            </a:fld>
            <a:endParaRPr lang="en-US" altLang="zh-CN" sz="1400"/>
          </a:p>
        </p:txBody>
      </p:sp>
      <p:sp>
        <p:nvSpPr>
          <p:cNvPr id="51205" name="灯片编号占位符 1">
            <a:extLst>
              <a:ext uri="{FF2B5EF4-FFF2-40B4-BE49-F238E27FC236}">
                <a16:creationId xmlns:a16="http://schemas.microsoft.com/office/drawing/2014/main" id="{6BA480B4-343E-40E0-BB9B-50C0FAFF3EF2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E6FE005-A4EB-48EC-9369-AF2BE32B2389}" type="slidenum">
              <a:rPr lang="en-US" altLang="zh-CN" sz="1400"/>
              <a:pPr algn="r" eaLnBrk="1" hangingPunct="1"/>
              <a:t>42</a:t>
            </a:fld>
            <a:endParaRPr lang="en-US" altLang="zh-CN" sz="1400"/>
          </a:p>
        </p:txBody>
      </p:sp>
      <p:sp>
        <p:nvSpPr>
          <p:cNvPr id="51206" name="灯片编号占位符 1">
            <a:extLst>
              <a:ext uri="{FF2B5EF4-FFF2-40B4-BE49-F238E27FC236}">
                <a16:creationId xmlns:a16="http://schemas.microsoft.com/office/drawing/2014/main" id="{D445902A-3641-4726-AE36-E350523F9531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532C42F-FA8A-4645-BEE5-E64E9DE145E7}" type="slidenum">
              <a:rPr lang="en-US" altLang="zh-CN" sz="1400"/>
              <a:pPr algn="r" eaLnBrk="1" hangingPunct="1"/>
              <a:t>42</a:t>
            </a:fld>
            <a:endParaRPr lang="en-US" altLang="zh-CN" sz="140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6908CEC-C83E-4E02-AFAE-DFC31F1EA421}"/>
              </a:ext>
            </a:extLst>
          </p:cNvPr>
          <p:cNvSpPr/>
          <p:nvPr/>
        </p:nvSpPr>
        <p:spPr>
          <a:xfrm>
            <a:off x="4530725" y="5357813"/>
            <a:ext cx="4062413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5" descr="D:\本科教学\力学电子教案出版社发行\第二次发行版本\文字公式格式\波阵面1.jpg">
            <a:extLst>
              <a:ext uri="{FF2B5EF4-FFF2-40B4-BE49-F238E27FC236}">
                <a16:creationId xmlns:a16="http://schemas.microsoft.com/office/drawing/2014/main" id="{D0A8D373-C7C3-4641-9302-0E5646B8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63525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 descr="图片60.png">
            <a:extLst>
              <a:ext uri="{FF2B5EF4-FFF2-40B4-BE49-F238E27FC236}">
                <a16:creationId xmlns:a16="http://schemas.microsoft.com/office/drawing/2014/main" id="{7D5C69FC-2477-4574-9027-3B7D9A20C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960688"/>
            <a:ext cx="3476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046A45A-1E09-4219-8E10-99BBE47F5C40}"/>
              </a:ext>
            </a:extLst>
          </p:cNvPr>
          <p:cNvCxnSpPr/>
          <p:nvPr/>
        </p:nvCxnSpPr>
        <p:spPr>
          <a:xfrm>
            <a:off x="7596188" y="752475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 descr="图片58.png">
            <a:extLst>
              <a:ext uri="{FF2B5EF4-FFF2-40B4-BE49-F238E27FC236}">
                <a16:creationId xmlns:a16="http://schemas.microsoft.com/office/drawing/2014/main" id="{E4D9F54B-C273-42DD-B566-13CA14BF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500313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 descr="图片57.png">
            <a:extLst>
              <a:ext uri="{FF2B5EF4-FFF2-40B4-BE49-F238E27FC236}">
                <a16:creationId xmlns:a16="http://schemas.microsoft.com/office/drawing/2014/main" id="{E291F4FB-64D6-4B7A-A8DD-A9DEC1297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00313"/>
            <a:ext cx="285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 descr="图片56.png">
            <a:extLst>
              <a:ext uri="{FF2B5EF4-FFF2-40B4-BE49-F238E27FC236}">
                <a16:creationId xmlns:a16="http://schemas.microsoft.com/office/drawing/2014/main" id="{A4DDB3E5-9D05-4505-8676-177EE0F9E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5857875"/>
            <a:ext cx="231616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图片 69" descr="图片55.png">
            <a:extLst>
              <a:ext uri="{FF2B5EF4-FFF2-40B4-BE49-F238E27FC236}">
                <a16:creationId xmlns:a16="http://schemas.microsoft.com/office/drawing/2014/main" id="{CFBD1A0E-A053-4CA2-8496-393ADE763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5907088"/>
            <a:ext cx="3279775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 descr="图片54.png">
            <a:extLst>
              <a:ext uri="{FF2B5EF4-FFF2-40B4-BE49-F238E27FC236}">
                <a16:creationId xmlns:a16="http://schemas.microsoft.com/office/drawing/2014/main" id="{547E884E-ED28-49F7-8F24-1B9A1124DE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934075"/>
            <a:ext cx="341312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 descr="图片53.png">
            <a:extLst>
              <a:ext uri="{FF2B5EF4-FFF2-40B4-BE49-F238E27FC236}">
                <a16:creationId xmlns:a16="http://schemas.microsoft.com/office/drawing/2014/main" id="{04FFC415-4841-4A1D-BF40-0207EDFBB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5143500"/>
            <a:ext cx="4005263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66" descr="图片52.png">
            <a:extLst>
              <a:ext uri="{FF2B5EF4-FFF2-40B4-BE49-F238E27FC236}">
                <a16:creationId xmlns:a16="http://schemas.microsoft.com/office/drawing/2014/main" id="{6B2F1FAE-8F40-4F0A-8760-91190CAD9C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5291138"/>
            <a:ext cx="34131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65" descr="图片51.png">
            <a:extLst>
              <a:ext uri="{FF2B5EF4-FFF2-40B4-BE49-F238E27FC236}">
                <a16:creationId xmlns:a16="http://schemas.microsoft.com/office/drawing/2014/main" id="{A333F17B-3A86-479A-BB57-A58E79E88D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4714875"/>
            <a:ext cx="246856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64" descr="图片50.png">
            <a:extLst>
              <a:ext uri="{FF2B5EF4-FFF2-40B4-BE49-F238E27FC236}">
                <a16:creationId xmlns:a16="http://schemas.microsoft.com/office/drawing/2014/main" id="{8C5CAAF5-ED20-4DCA-A123-BD5E3EA131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35500"/>
            <a:ext cx="4187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 descr="图片49.png">
            <a:extLst>
              <a:ext uri="{FF2B5EF4-FFF2-40B4-BE49-F238E27FC236}">
                <a16:creationId xmlns:a16="http://schemas.microsoft.com/office/drawing/2014/main" id="{127BED8B-82A8-429C-AC06-41E1285E7C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3914775"/>
            <a:ext cx="1255712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 62" descr="图片48.png">
            <a:extLst>
              <a:ext uri="{FF2B5EF4-FFF2-40B4-BE49-F238E27FC236}">
                <a16:creationId xmlns:a16="http://schemas.microsoft.com/office/drawing/2014/main" id="{1BDCBA12-D764-4F17-8EF4-9D08255CA6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4071938"/>
            <a:ext cx="255428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图片 61" descr="图片47.png">
            <a:extLst>
              <a:ext uri="{FF2B5EF4-FFF2-40B4-BE49-F238E27FC236}">
                <a16:creationId xmlns:a16="http://schemas.microsoft.com/office/drawing/2014/main" id="{76E75319-6081-443D-9A2F-BCC7B635B3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000500"/>
            <a:ext cx="1749425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 descr="图片46.png">
            <a:extLst>
              <a:ext uri="{FF2B5EF4-FFF2-40B4-BE49-F238E27FC236}">
                <a16:creationId xmlns:a16="http://schemas.microsoft.com/office/drawing/2014/main" id="{7BC6CF82-7FC4-4BF3-8BDC-26AC11B3A2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3536950"/>
            <a:ext cx="9810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 descr="图片45.png">
            <a:extLst>
              <a:ext uri="{FF2B5EF4-FFF2-40B4-BE49-F238E27FC236}">
                <a16:creationId xmlns:a16="http://schemas.microsoft.com/office/drawing/2014/main" id="{73FD3D69-DE0B-41A6-BE32-D7EF272C4A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536950"/>
            <a:ext cx="927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 descr="图片44.png">
            <a:extLst>
              <a:ext uri="{FF2B5EF4-FFF2-40B4-BE49-F238E27FC236}">
                <a16:creationId xmlns:a16="http://schemas.microsoft.com/office/drawing/2014/main" id="{E74EA2C8-9F6D-4C35-8F8E-34DEF074F3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373438"/>
            <a:ext cx="1749425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 descr="图片43.png">
            <a:extLst>
              <a:ext uri="{FF2B5EF4-FFF2-40B4-BE49-F238E27FC236}">
                <a16:creationId xmlns:a16="http://schemas.microsoft.com/office/drawing/2014/main" id="{3217D89E-2E39-444E-9A95-403E94A6E2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714625"/>
            <a:ext cx="38036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 descr="图片42.png">
            <a:extLst>
              <a:ext uri="{FF2B5EF4-FFF2-40B4-BE49-F238E27FC236}">
                <a16:creationId xmlns:a16="http://schemas.microsoft.com/office/drawing/2014/main" id="{9357447E-2BA1-4068-A14C-93DA2BD110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863725"/>
            <a:ext cx="20907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 descr="图片41.png">
            <a:extLst>
              <a:ext uri="{FF2B5EF4-FFF2-40B4-BE49-F238E27FC236}">
                <a16:creationId xmlns:a16="http://schemas.microsoft.com/office/drawing/2014/main" id="{8056C66A-0A41-49C3-B72E-ECEC429F07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071688"/>
            <a:ext cx="1689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片 53" descr="图片38.png">
            <a:extLst>
              <a:ext uri="{FF2B5EF4-FFF2-40B4-BE49-F238E27FC236}">
                <a16:creationId xmlns:a16="http://schemas.microsoft.com/office/drawing/2014/main" id="{851D8E96-1E24-4304-9439-5AC1C96094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857375"/>
            <a:ext cx="2084387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图片37.png">
            <a:extLst>
              <a:ext uri="{FF2B5EF4-FFF2-40B4-BE49-F238E27FC236}">
                <a16:creationId xmlns:a16="http://schemas.microsoft.com/office/drawing/2014/main" id="{48B26849-1CEF-4766-A599-13B4853A13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1428750"/>
            <a:ext cx="596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图片36.png">
            <a:extLst>
              <a:ext uri="{FF2B5EF4-FFF2-40B4-BE49-F238E27FC236}">
                <a16:creationId xmlns:a16="http://schemas.microsoft.com/office/drawing/2014/main" id="{DC10D06B-9247-4732-961C-4B0584E80E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270000"/>
            <a:ext cx="48641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图片35.png">
            <a:extLst>
              <a:ext uri="{FF2B5EF4-FFF2-40B4-BE49-F238E27FC236}">
                <a16:creationId xmlns:a16="http://schemas.microsoft.com/office/drawing/2014/main" id="{DDE254B1-7CFB-4550-9A7C-F02EFC281D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857250"/>
            <a:ext cx="5429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 descr="图片34.png">
            <a:extLst>
              <a:ext uri="{FF2B5EF4-FFF2-40B4-BE49-F238E27FC236}">
                <a16:creationId xmlns:a16="http://schemas.microsoft.com/office/drawing/2014/main" id="{859FC054-94BC-4742-9B8A-47FA6B16A7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704850"/>
            <a:ext cx="48641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 descr="图片33.png">
            <a:extLst>
              <a:ext uri="{FF2B5EF4-FFF2-40B4-BE49-F238E27FC236}">
                <a16:creationId xmlns:a16="http://schemas.microsoft.com/office/drawing/2014/main" id="{AC3473FA-798F-416D-991E-8D4ED33AD2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88913"/>
            <a:ext cx="28162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0" name="灯片编号占位符 1">
            <a:extLst>
              <a:ext uri="{FF2B5EF4-FFF2-40B4-BE49-F238E27FC236}">
                <a16:creationId xmlns:a16="http://schemas.microsoft.com/office/drawing/2014/main" id="{2FF95070-09E2-4E0C-8FCC-B032F495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8821CF-CFFD-4EEA-8911-9F543E9B5C2E}" type="slidenum">
              <a:rPr lang="en-US" altLang="zh-CN"/>
              <a:pPr/>
              <a:t>43</a:t>
            </a:fld>
            <a:endParaRPr lang="en-US" altLang="zh-CN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F0C745-4FC0-4EB8-9B29-CBCCB91736AB}"/>
              </a:ext>
            </a:extLst>
          </p:cNvPr>
          <p:cNvCxnSpPr/>
          <p:nvPr/>
        </p:nvCxnSpPr>
        <p:spPr>
          <a:xfrm>
            <a:off x="6959600" y="752475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下箭头 19">
            <a:extLst>
              <a:ext uri="{FF2B5EF4-FFF2-40B4-BE49-F238E27FC236}">
                <a16:creationId xmlns:a16="http://schemas.microsoft.com/office/drawing/2014/main" id="{B431C84A-3FE1-4D96-B954-DE0DEC7734FE}"/>
              </a:ext>
            </a:extLst>
          </p:cNvPr>
          <p:cNvSpPr/>
          <p:nvPr/>
        </p:nvSpPr>
        <p:spPr>
          <a:xfrm>
            <a:off x="2751138" y="2533650"/>
            <a:ext cx="360362" cy="322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5" name="Picture 7" descr="图10">
            <a:extLst>
              <a:ext uri="{FF2B5EF4-FFF2-40B4-BE49-F238E27FC236}">
                <a16:creationId xmlns:a16="http://schemas.microsoft.com/office/drawing/2014/main" id="{CCA86986-B4CB-425D-90A9-D473298F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941" b="9254"/>
          <a:stretch>
            <a:fillRect/>
          </a:stretch>
        </p:blipFill>
        <p:spPr bwMode="auto">
          <a:xfrm>
            <a:off x="7100888" y="3511550"/>
            <a:ext cx="1738312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B26DD856-9DC1-4CE6-8492-6315120B9C70}"/>
              </a:ext>
            </a:extLst>
          </p:cNvPr>
          <p:cNvSpPr/>
          <p:nvPr/>
        </p:nvSpPr>
        <p:spPr>
          <a:xfrm>
            <a:off x="3073400" y="3589338"/>
            <a:ext cx="525463" cy="30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4C242836-2E2D-4918-BDA8-5ADEBBA6223D}"/>
              </a:ext>
            </a:extLst>
          </p:cNvPr>
          <p:cNvSpPr/>
          <p:nvPr/>
        </p:nvSpPr>
        <p:spPr>
          <a:xfrm>
            <a:off x="4533900" y="4184650"/>
            <a:ext cx="525463" cy="306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961D83D-E770-483B-844A-EE6B71677FF2}"/>
              </a:ext>
            </a:extLst>
          </p:cNvPr>
          <p:cNvSpPr/>
          <p:nvPr/>
        </p:nvSpPr>
        <p:spPr>
          <a:xfrm>
            <a:off x="3995738" y="5013325"/>
            <a:ext cx="360362" cy="592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00000"/>
                </a:solidFill>
              </a:rPr>
              <a:t>1</a:t>
            </a:r>
          </a:p>
          <a:p>
            <a:pPr algn="ctr" eaLnBrk="1" hangingPunct="1"/>
            <a:endParaRPr lang="zh-CN" altLang="en-US" b="1">
              <a:solidFill>
                <a:srgbClr val="C00000"/>
              </a:solidFill>
            </a:endParaRPr>
          </a:p>
        </p:txBody>
      </p:sp>
      <p:grpSp>
        <p:nvGrpSpPr>
          <p:cNvPr id="2" name="组合 43">
            <a:extLst>
              <a:ext uri="{FF2B5EF4-FFF2-40B4-BE49-F238E27FC236}">
                <a16:creationId xmlns:a16="http://schemas.microsoft.com/office/drawing/2014/main" id="{06EA2242-DDDA-4B4D-9236-6141F3205B22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5056188"/>
            <a:ext cx="863600" cy="523875"/>
            <a:chOff x="5940152" y="5223613"/>
            <a:chExt cx="864096" cy="52308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F6743B4-C3A6-4C7C-B6FE-71BB64A36B5B}"/>
                </a:ext>
              </a:extLst>
            </p:cNvPr>
            <p:cNvSpPr/>
            <p:nvPr/>
          </p:nvSpPr>
          <p:spPr>
            <a:xfrm>
              <a:off x="5940152" y="5229953"/>
              <a:ext cx="864096" cy="51674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0242" name="对象 42">
              <a:extLst>
                <a:ext uri="{FF2B5EF4-FFF2-40B4-BE49-F238E27FC236}">
                  <a16:creationId xmlns:a16="http://schemas.microsoft.com/office/drawing/2014/main" id="{9CCBEE17-DC97-461E-81A8-3CDCDC7D8D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761" y="5223613"/>
              <a:ext cx="482877" cy="252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左箭头 48">
            <a:extLst>
              <a:ext uri="{FF2B5EF4-FFF2-40B4-BE49-F238E27FC236}">
                <a16:creationId xmlns:a16="http://schemas.microsoft.com/office/drawing/2014/main" id="{98E8010B-5823-40B1-BBE1-06A9133164C6}"/>
              </a:ext>
            </a:extLst>
          </p:cNvPr>
          <p:cNvSpPr/>
          <p:nvPr/>
        </p:nvSpPr>
        <p:spPr>
          <a:xfrm>
            <a:off x="6764338" y="6186488"/>
            <a:ext cx="349250" cy="2460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74" name="图片 73" descr="图片59.png">
            <a:extLst>
              <a:ext uri="{FF2B5EF4-FFF2-40B4-BE49-F238E27FC236}">
                <a16:creationId xmlns:a16="http://schemas.microsoft.com/office/drawing/2014/main" id="{D297BDB3-B00E-47B2-9CA5-1428A12BF2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9289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0" grpId="0" animBg="1"/>
      <p:bldP spid="39" grpId="0" animBg="1"/>
      <p:bldP spid="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86" name="Picture 30" descr="图片1">
            <a:extLst>
              <a:ext uri="{FF2B5EF4-FFF2-40B4-BE49-F238E27FC236}">
                <a16:creationId xmlns:a16="http://schemas.microsoft.com/office/drawing/2014/main" id="{F39ABD45-618E-4261-90D9-B0719549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81153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31917291-990A-4A14-B36F-42926DA8B476}"/>
              </a:ext>
            </a:extLst>
          </p:cNvPr>
          <p:cNvSpPr/>
          <p:nvPr/>
        </p:nvSpPr>
        <p:spPr>
          <a:xfrm>
            <a:off x="4627563" y="1844675"/>
            <a:ext cx="4062412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2228" name="灯片编号占位符 1">
            <a:extLst>
              <a:ext uri="{FF2B5EF4-FFF2-40B4-BE49-F238E27FC236}">
                <a16:creationId xmlns:a16="http://schemas.microsoft.com/office/drawing/2014/main" id="{BC2859D1-AC86-453B-BA51-AA9647DA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192067-AAF9-4523-83C1-BA2EE78091FA}" type="slidenum">
              <a:rPr lang="en-US" altLang="zh-CN"/>
              <a:pPr/>
              <a:t>44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0" name="Picture 30" descr="图片7">
            <a:extLst>
              <a:ext uri="{FF2B5EF4-FFF2-40B4-BE49-F238E27FC236}">
                <a16:creationId xmlns:a16="http://schemas.microsoft.com/office/drawing/2014/main" id="{BB5E8B60-1FBA-4290-AC37-2B2BA2F1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652838"/>
            <a:ext cx="28749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3" name="Picture 33" descr="图片10">
            <a:extLst>
              <a:ext uri="{FF2B5EF4-FFF2-40B4-BE49-F238E27FC236}">
                <a16:creationId xmlns:a16="http://schemas.microsoft.com/office/drawing/2014/main" id="{B30C4F3C-5F3D-499B-A294-57492D44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876925"/>
            <a:ext cx="62277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2" name="Picture 32" descr="图片9">
            <a:extLst>
              <a:ext uri="{FF2B5EF4-FFF2-40B4-BE49-F238E27FC236}">
                <a16:creationId xmlns:a16="http://schemas.microsoft.com/office/drawing/2014/main" id="{69577F97-B0D1-4C53-A39E-F8631DBD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595813"/>
            <a:ext cx="354806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1" name="Picture 31" descr="图片8">
            <a:extLst>
              <a:ext uri="{FF2B5EF4-FFF2-40B4-BE49-F238E27FC236}">
                <a16:creationId xmlns:a16="http://schemas.microsoft.com/office/drawing/2014/main" id="{6CD71A66-F93D-48E8-8B3C-2DA39A3F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525963"/>
            <a:ext cx="151765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8" name="Picture 28" descr="图片6">
            <a:extLst>
              <a:ext uri="{FF2B5EF4-FFF2-40B4-BE49-F238E27FC236}">
                <a16:creationId xmlns:a16="http://schemas.microsoft.com/office/drawing/2014/main" id="{F359340F-3516-472A-9372-10C0C10D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55546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7" name="Picture 27" descr="图片5">
            <a:extLst>
              <a:ext uri="{FF2B5EF4-FFF2-40B4-BE49-F238E27FC236}">
                <a16:creationId xmlns:a16="http://schemas.microsoft.com/office/drawing/2014/main" id="{2E6897E4-623D-42BB-AF8A-39615865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8513"/>
            <a:ext cx="18748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6" name="Picture 26" descr="图片4">
            <a:extLst>
              <a:ext uri="{FF2B5EF4-FFF2-40B4-BE49-F238E27FC236}">
                <a16:creationId xmlns:a16="http://schemas.microsoft.com/office/drawing/2014/main" id="{1C621B17-F572-4098-9D4C-0F2605B7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45497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5" name="Picture 25" descr="图片3">
            <a:extLst>
              <a:ext uri="{FF2B5EF4-FFF2-40B4-BE49-F238E27FC236}">
                <a16:creationId xmlns:a16="http://schemas.microsoft.com/office/drawing/2014/main" id="{9F8FC173-8166-434E-8EB6-8A4D89D4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36613"/>
            <a:ext cx="42195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4" name="Picture 24" descr="图片2">
            <a:extLst>
              <a:ext uri="{FF2B5EF4-FFF2-40B4-BE49-F238E27FC236}">
                <a16:creationId xmlns:a16="http://schemas.microsoft.com/office/drawing/2014/main" id="{B160B967-A106-4E90-8EA7-D3B80379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404813"/>
            <a:ext cx="38036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9" name="灯片编号占位符 1">
            <a:extLst>
              <a:ext uri="{FF2B5EF4-FFF2-40B4-BE49-F238E27FC236}">
                <a16:creationId xmlns:a16="http://schemas.microsoft.com/office/drawing/2014/main" id="{00213E0B-4117-4845-8ADB-5BAFD08C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EF02E5B-2769-4263-BEBE-A3F5A5701315}" type="slidenum">
              <a:rPr lang="en-US" altLang="zh-CN"/>
              <a:pPr/>
              <a:t>45</a:t>
            </a:fld>
            <a:endParaRPr lang="en-US" altLang="zh-CN"/>
          </a:p>
        </p:txBody>
      </p:sp>
      <p:pic>
        <p:nvPicPr>
          <p:cNvPr id="4" name="Picture 6" descr="图10">
            <a:hlinkClick r:id="rId11" action="ppaction://hlinkfile"/>
            <a:extLst>
              <a:ext uri="{FF2B5EF4-FFF2-40B4-BE49-F238E27FC236}">
                <a16:creationId xmlns:a16="http://schemas.microsoft.com/office/drawing/2014/main" id="{AC078D61-B97E-41C7-A54D-D1DB254B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3" b="16910"/>
          <a:stretch>
            <a:fillRect/>
          </a:stretch>
        </p:blipFill>
        <p:spPr bwMode="auto">
          <a:xfrm>
            <a:off x="5580063" y="1125538"/>
            <a:ext cx="301942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CA4B0E5-D7C2-4D52-8D27-9A83E4A2980C}"/>
              </a:ext>
            </a:extLst>
          </p:cNvPr>
          <p:cNvSpPr/>
          <p:nvPr/>
        </p:nvSpPr>
        <p:spPr>
          <a:xfrm>
            <a:off x="5435600" y="928688"/>
            <a:ext cx="1744663" cy="2143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22D79B8-82A4-4E42-895C-8FDC9FE60B4E}"/>
              </a:ext>
            </a:extLst>
          </p:cNvPr>
          <p:cNvSpPr/>
          <p:nvPr/>
        </p:nvSpPr>
        <p:spPr>
          <a:xfrm>
            <a:off x="7188200" y="942975"/>
            <a:ext cx="1744663" cy="21256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BF797F72-3AE3-4933-A892-B6F8045EA3F5}"/>
              </a:ext>
            </a:extLst>
          </p:cNvPr>
          <p:cNvSpPr/>
          <p:nvPr/>
        </p:nvSpPr>
        <p:spPr>
          <a:xfrm>
            <a:off x="1752600" y="5300663"/>
            <a:ext cx="442913" cy="5937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左箭头 14">
            <a:extLst>
              <a:ext uri="{FF2B5EF4-FFF2-40B4-BE49-F238E27FC236}">
                <a16:creationId xmlns:a16="http://schemas.microsoft.com/office/drawing/2014/main" id="{5954EA59-553C-4633-A214-7B0E5A24F37D}"/>
              </a:ext>
            </a:extLst>
          </p:cNvPr>
          <p:cNvSpPr/>
          <p:nvPr/>
        </p:nvSpPr>
        <p:spPr>
          <a:xfrm>
            <a:off x="2690813" y="4718050"/>
            <a:ext cx="574675" cy="4714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上箭头 15">
            <a:extLst>
              <a:ext uri="{FF2B5EF4-FFF2-40B4-BE49-F238E27FC236}">
                <a16:creationId xmlns:a16="http://schemas.microsoft.com/office/drawing/2014/main" id="{F12DB760-4EC3-4A76-8C6F-170CF4B144C5}"/>
              </a:ext>
            </a:extLst>
          </p:cNvPr>
          <p:cNvSpPr/>
          <p:nvPr/>
        </p:nvSpPr>
        <p:spPr>
          <a:xfrm>
            <a:off x="5580063" y="4262438"/>
            <a:ext cx="360362" cy="4857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9A9DF-01D7-43AF-BB32-9CEA2B17B7A7}"/>
              </a:ext>
            </a:extLst>
          </p:cNvPr>
          <p:cNvSpPr/>
          <p:nvPr/>
        </p:nvSpPr>
        <p:spPr>
          <a:xfrm>
            <a:off x="4284663" y="2708275"/>
            <a:ext cx="1393825" cy="7699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上箭头 18">
            <a:extLst>
              <a:ext uri="{FF2B5EF4-FFF2-40B4-BE49-F238E27FC236}">
                <a16:creationId xmlns:a16="http://schemas.microsoft.com/office/drawing/2014/main" id="{44305D4F-6B6E-4646-80A9-96F460C79A84}"/>
              </a:ext>
            </a:extLst>
          </p:cNvPr>
          <p:cNvSpPr/>
          <p:nvPr/>
        </p:nvSpPr>
        <p:spPr>
          <a:xfrm>
            <a:off x="4916488" y="3406775"/>
            <a:ext cx="274637" cy="455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632BB1C-BC95-453E-9836-AC176D713C50}"/>
              </a:ext>
            </a:extLst>
          </p:cNvPr>
          <p:cNvSpPr/>
          <p:nvPr/>
        </p:nvSpPr>
        <p:spPr>
          <a:xfrm>
            <a:off x="1152525" y="5949950"/>
            <a:ext cx="255587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C297F39-2800-4633-B7C7-476EBAD01732}"/>
              </a:ext>
            </a:extLst>
          </p:cNvPr>
          <p:cNvSpPr/>
          <p:nvPr/>
        </p:nvSpPr>
        <p:spPr>
          <a:xfrm>
            <a:off x="6078538" y="4597400"/>
            <a:ext cx="869950" cy="776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5268697-59F6-466C-9503-3E78895E2ED6}"/>
              </a:ext>
            </a:extLst>
          </p:cNvPr>
          <p:cNvSpPr/>
          <p:nvPr/>
        </p:nvSpPr>
        <p:spPr>
          <a:xfrm>
            <a:off x="4429125" y="3709988"/>
            <a:ext cx="2143125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1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1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1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图10">
            <a:hlinkClick r:id="rId2" action="ppaction://hlinkfile"/>
            <a:extLst>
              <a:ext uri="{FF2B5EF4-FFF2-40B4-BE49-F238E27FC236}">
                <a16:creationId xmlns:a16="http://schemas.microsoft.com/office/drawing/2014/main" id="{044B5433-2AFF-4DE6-A2D7-51CAEC222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3" b="16910"/>
          <a:stretch>
            <a:fillRect/>
          </a:stretch>
        </p:blipFill>
        <p:spPr bwMode="auto">
          <a:xfrm>
            <a:off x="5292725" y="4741863"/>
            <a:ext cx="3019425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图10">
            <a:extLst>
              <a:ext uri="{FF2B5EF4-FFF2-40B4-BE49-F238E27FC236}">
                <a16:creationId xmlns:a16="http://schemas.microsoft.com/office/drawing/2014/main" id="{A4952E88-24EA-44BB-9632-13468CF1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7" r="7776" b="14143"/>
          <a:stretch>
            <a:fillRect/>
          </a:stretch>
        </p:blipFill>
        <p:spPr bwMode="auto">
          <a:xfrm>
            <a:off x="6715125" y="2143125"/>
            <a:ext cx="1617663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5C18488-091E-43D0-BE42-14CD5DB2C112}"/>
              </a:ext>
            </a:extLst>
          </p:cNvPr>
          <p:cNvSpPr/>
          <p:nvPr/>
        </p:nvSpPr>
        <p:spPr>
          <a:xfrm>
            <a:off x="7366000" y="2143125"/>
            <a:ext cx="539750" cy="762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4" name="图片 33" descr="图片61.png">
            <a:extLst>
              <a:ext uri="{FF2B5EF4-FFF2-40B4-BE49-F238E27FC236}">
                <a16:creationId xmlns:a16="http://schemas.microsoft.com/office/drawing/2014/main" id="{B7BB998C-1567-419E-A445-797436492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857375"/>
            <a:ext cx="1438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4" name="Picture 48" descr="图片24">
            <a:extLst>
              <a:ext uri="{FF2B5EF4-FFF2-40B4-BE49-F238E27FC236}">
                <a16:creationId xmlns:a16="http://schemas.microsoft.com/office/drawing/2014/main" id="{D4E7174B-B16D-471C-9C39-7587B3178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4094163"/>
            <a:ext cx="2386012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3" name="Picture 47" descr="图片23">
            <a:extLst>
              <a:ext uri="{FF2B5EF4-FFF2-40B4-BE49-F238E27FC236}">
                <a16:creationId xmlns:a16="http://schemas.microsoft.com/office/drawing/2014/main" id="{DC6372C5-B9E7-4BAF-BD74-160C3B5FB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092575"/>
            <a:ext cx="2770187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2" name="Picture 46" descr="图片22">
            <a:extLst>
              <a:ext uri="{FF2B5EF4-FFF2-40B4-BE49-F238E27FC236}">
                <a16:creationId xmlns:a16="http://schemas.microsoft.com/office/drawing/2014/main" id="{D0F2F208-F759-4DB1-8048-6990572A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602038"/>
            <a:ext cx="3063875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1" name="Picture 45" descr="图片21">
            <a:extLst>
              <a:ext uri="{FF2B5EF4-FFF2-40B4-BE49-F238E27FC236}">
                <a16:creationId xmlns:a16="http://schemas.microsoft.com/office/drawing/2014/main" id="{E6B404AC-47E5-47DC-8E8E-D4C4F591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661025"/>
            <a:ext cx="41338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0" name="Picture 44" descr="图片20">
            <a:extLst>
              <a:ext uri="{FF2B5EF4-FFF2-40B4-BE49-F238E27FC236}">
                <a16:creationId xmlns:a16="http://schemas.microsoft.com/office/drawing/2014/main" id="{E2AA9011-1FF6-403D-ADC7-EE80CBF5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13325"/>
            <a:ext cx="18478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9" name="Picture 43" descr="图片19">
            <a:extLst>
              <a:ext uri="{FF2B5EF4-FFF2-40B4-BE49-F238E27FC236}">
                <a16:creationId xmlns:a16="http://schemas.microsoft.com/office/drawing/2014/main" id="{0F55BB7C-9796-4354-B612-D97168B4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816475"/>
            <a:ext cx="23082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8" name="Picture 42" descr="图片18">
            <a:extLst>
              <a:ext uri="{FF2B5EF4-FFF2-40B4-BE49-F238E27FC236}">
                <a16:creationId xmlns:a16="http://schemas.microsoft.com/office/drawing/2014/main" id="{08705EC7-5394-4487-B2AF-D73FF4B5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816475"/>
            <a:ext cx="13081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6" name="Picture 40" descr="图片16">
            <a:extLst>
              <a:ext uri="{FF2B5EF4-FFF2-40B4-BE49-F238E27FC236}">
                <a16:creationId xmlns:a16="http://schemas.microsoft.com/office/drawing/2014/main" id="{1F23A47B-BDF3-40D4-8E9C-E9037D05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68675"/>
            <a:ext cx="38862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5" name="Picture 39" descr="图片15">
            <a:extLst>
              <a:ext uri="{FF2B5EF4-FFF2-40B4-BE49-F238E27FC236}">
                <a16:creationId xmlns:a16="http://schemas.microsoft.com/office/drawing/2014/main" id="{6D2D8EF5-504E-4FC7-A2BB-3B24D9E2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2714625"/>
            <a:ext cx="3881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3" name="Picture 37" descr="图片13">
            <a:extLst>
              <a:ext uri="{FF2B5EF4-FFF2-40B4-BE49-F238E27FC236}">
                <a16:creationId xmlns:a16="http://schemas.microsoft.com/office/drawing/2014/main" id="{E94DD882-03D8-4B81-948D-836D7BB6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05038"/>
            <a:ext cx="41783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2" name="Picture 36" descr="图片12">
            <a:extLst>
              <a:ext uri="{FF2B5EF4-FFF2-40B4-BE49-F238E27FC236}">
                <a16:creationId xmlns:a16="http://schemas.microsoft.com/office/drawing/2014/main" id="{EE716C5B-8A7B-4463-BAEB-6D6C6AED3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43338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1" name="Picture 35" descr="图片11">
            <a:extLst>
              <a:ext uri="{FF2B5EF4-FFF2-40B4-BE49-F238E27FC236}">
                <a16:creationId xmlns:a16="http://schemas.microsoft.com/office/drawing/2014/main" id="{B99BE970-505A-44DD-A1DB-07DB40EC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250"/>
            <a:ext cx="81343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358D05E8-CCB6-48C5-8D92-14A1DB7D8755}"/>
              </a:ext>
            </a:extLst>
          </p:cNvPr>
          <p:cNvSpPr/>
          <p:nvPr/>
        </p:nvSpPr>
        <p:spPr>
          <a:xfrm>
            <a:off x="6858000" y="2143125"/>
            <a:ext cx="1500188" cy="142875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6FF2246-8C46-434D-8699-C962D19CBA2F}"/>
              </a:ext>
            </a:extLst>
          </p:cNvPr>
          <p:cNvSpPr/>
          <p:nvPr/>
        </p:nvSpPr>
        <p:spPr>
          <a:xfrm>
            <a:off x="6802438" y="4737100"/>
            <a:ext cx="1897062" cy="1860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1" name="Picture 7" descr="图10">
            <a:extLst>
              <a:ext uri="{FF2B5EF4-FFF2-40B4-BE49-F238E27FC236}">
                <a16:creationId xmlns:a16="http://schemas.microsoft.com/office/drawing/2014/main" id="{A2735AB1-470C-4EFD-AD8D-CEACE71A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0" b="14059"/>
          <a:stretch>
            <a:fillRect/>
          </a:stretch>
        </p:blipFill>
        <p:spPr bwMode="auto">
          <a:xfrm>
            <a:off x="4429125" y="1884363"/>
            <a:ext cx="1827213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CE74D535-56BE-4119-B62E-85D5010463DF}"/>
              </a:ext>
            </a:extLst>
          </p:cNvPr>
          <p:cNvSpPr/>
          <p:nvPr/>
        </p:nvSpPr>
        <p:spPr>
          <a:xfrm>
            <a:off x="7574831" y="2254681"/>
            <a:ext cx="539727" cy="720080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191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60C551F-74D9-40D6-8EC3-0C5C2A5C58A1}"/>
              </a:ext>
            </a:extLst>
          </p:cNvPr>
          <p:cNvSpPr/>
          <p:nvPr/>
        </p:nvSpPr>
        <p:spPr>
          <a:xfrm>
            <a:off x="7694317" y="2428868"/>
            <a:ext cx="592459" cy="642942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C08B727-724F-4CFD-9C7E-6FAFC8A25341}"/>
              </a:ext>
            </a:extLst>
          </p:cNvPr>
          <p:cNvSpPr/>
          <p:nvPr/>
        </p:nvSpPr>
        <p:spPr>
          <a:xfrm rot="3067224">
            <a:off x="7740076" y="2770138"/>
            <a:ext cx="576232" cy="522853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572090C-72D7-4A84-A4C0-68E202BEE9B3}"/>
              </a:ext>
            </a:extLst>
          </p:cNvPr>
          <p:cNvSpPr/>
          <p:nvPr/>
        </p:nvSpPr>
        <p:spPr>
          <a:xfrm>
            <a:off x="7362825" y="2935288"/>
            <a:ext cx="539750" cy="63658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4D9523D-C15B-407B-B85B-1B30B2EAD0C7}"/>
              </a:ext>
            </a:extLst>
          </p:cNvPr>
          <p:cNvSpPr/>
          <p:nvPr/>
        </p:nvSpPr>
        <p:spPr>
          <a:xfrm>
            <a:off x="7143768" y="3000372"/>
            <a:ext cx="534851" cy="500066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194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FEB936B-1B19-4CDA-80DF-069439C6C40D}"/>
              </a:ext>
            </a:extLst>
          </p:cNvPr>
          <p:cNvSpPr/>
          <p:nvPr/>
        </p:nvSpPr>
        <p:spPr>
          <a:xfrm>
            <a:off x="7015617" y="2698646"/>
            <a:ext cx="539727" cy="720080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63866C3-93A8-42C2-8471-8F7A75243996}"/>
              </a:ext>
            </a:extLst>
          </p:cNvPr>
          <p:cNvSpPr/>
          <p:nvPr/>
        </p:nvSpPr>
        <p:spPr>
          <a:xfrm>
            <a:off x="6999724" y="2441436"/>
            <a:ext cx="539727" cy="720080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3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CEF50D6-1D63-486A-8D14-8BE5DF78CE1D}"/>
              </a:ext>
            </a:extLst>
          </p:cNvPr>
          <p:cNvSpPr/>
          <p:nvPr/>
        </p:nvSpPr>
        <p:spPr>
          <a:xfrm>
            <a:off x="7133466" y="2214554"/>
            <a:ext cx="539727" cy="720080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4301" name="灯片编号占位符 1">
            <a:extLst>
              <a:ext uri="{FF2B5EF4-FFF2-40B4-BE49-F238E27FC236}">
                <a16:creationId xmlns:a16="http://schemas.microsoft.com/office/drawing/2014/main" id="{DCF86D35-23DD-45FC-8EAE-145ED86D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D92D0A3-478C-4236-8642-D76DBA28D699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EA89F4E-BF93-4E63-9F40-9B2D56872A43}"/>
              </a:ext>
            </a:extLst>
          </p:cNvPr>
          <p:cNvSpPr/>
          <p:nvPr/>
        </p:nvSpPr>
        <p:spPr>
          <a:xfrm>
            <a:off x="7596336" y="2857496"/>
            <a:ext cx="547564" cy="642942"/>
          </a:xfrm>
          <a:prstGeom prst="ellipse">
            <a:avLst/>
          </a:prstGeom>
          <a:noFill/>
          <a:ln>
            <a:solidFill>
              <a:srgbClr val="0000FF"/>
            </a:solidFill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B2A2B58-B3C3-4787-A6D4-F162D9938893}"/>
              </a:ext>
            </a:extLst>
          </p:cNvPr>
          <p:cNvSpPr/>
          <p:nvPr/>
        </p:nvSpPr>
        <p:spPr>
          <a:xfrm>
            <a:off x="7272338" y="2516188"/>
            <a:ext cx="720725" cy="698500"/>
          </a:xfrm>
          <a:prstGeom prst="ellipse">
            <a:avLst/>
          </a:prstGeom>
          <a:solidFill>
            <a:schemeClr val="bg1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5" name="图片 34" descr="图片62.png">
            <a:extLst>
              <a:ext uri="{FF2B5EF4-FFF2-40B4-BE49-F238E27FC236}">
                <a16:creationId xmlns:a16="http://schemas.microsoft.com/office/drawing/2014/main" id="{792FA2BF-E2F1-448C-9288-99EB7A43F6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13" y="2714625"/>
            <a:ext cx="6032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图片 96" descr="图片100.png">
            <a:extLst>
              <a:ext uri="{FF2B5EF4-FFF2-40B4-BE49-F238E27FC236}">
                <a16:creationId xmlns:a16="http://schemas.microsoft.com/office/drawing/2014/main" id="{1BD349F9-430D-4526-BA11-9F420EB842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127500"/>
            <a:ext cx="47244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06" name="AutoShape 49">
            <a:extLst>
              <a:ext uri="{FF2B5EF4-FFF2-40B4-BE49-F238E27FC236}">
                <a16:creationId xmlns:a16="http://schemas.microsoft.com/office/drawing/2014/main" id="{C6613AD0-49E9-4289-960D-CC3EC7C2B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2725" y="4741863"/>
            <a:ext cx="3019425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9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9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9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9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9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9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9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9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9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9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9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9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9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9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9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9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9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9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5" grpId="0" animBg="1"/>
      <p:bldP spid="1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34" name="Picture 30" descr="图片25">
            <a:extLst>
              <a:ext uri="{FF2B5EF4-FFF2-40B4-BE49-F238E27FC236}">
                <a16:creationId xmlns:a16="http://schemas.microsoft.com/office/drawing/2014/main" id="{126B8E57-0BD2-474E-AD42-E08CF141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62025"/>
            <a:ext cx="81153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FA7F48FB-D18D-42A0-92EA-A641830FC287}"/>
              </a:ext>
            </a:extLst>
          </p:cNvPr>
          <p:cNvSpPr/>
          <p:nvPr/>
        </p:nvSpPr>
        <p:spPr>
          <a:xfrm>
            <a:off x="4643438" y="2708275"/>
            <a:ext cx="4062412" cy="649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5300" name="灯片编号占位符 1">
            <a:extLst>
              <a:ext uri="{FF2B5EF4-FFF2-40B4-BE49-F238E27FC236}">
                <a16:creationId xmlns:a16="http://schemas.microsoft.com/office/drawing/2014/main" id="{CD76B239-48E6-4126-84BE-ED540A5B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3790131-8720-4B4B-996D-51D08E4F1925}" type="slidenum">
              <a:rPr lang="en-US" altLang="zh-CN"/>
              <a:pPr/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55" name="Picture 27" descr="图片31">
            <a:hlinkClick r:id="rId2" action="ppaction://hlinkfile"/>
            <a:extLst>
              <a:ext uri="{FF2B5EF4-FFF2-40B4-BE49-F238E27FC236}">
                <a16:creationId xmlns:a16="http://schemas.microsoft.com/office/drawing/2014/main" id="{2FCBE2C4-4815-4641-9788-89E14390E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446713"/>
            <a:ext cx="33242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4" name="Picture 26" descr="图片30">
            <a:extLst>
              <a:ext uri="{FF2B5EF4-FFF2-40B4-BE49-F238E27FC236}">
                <a16:creationId xmlns:a16="http://schemas.microsoft.com/office/drawing/2014/main" id="{6638B306-5B1A-495B-BDC0-4DCA98D2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4365625"/>
            <a:ext cx="26289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3" name="Picture 25" descr="图片29">
            <a:extLst>
              <a:ext uri="{FF2B5EF4-FFF2-40B4-BE49-F238E27FC236}">
                <a16:creationId xmlns:a16="http://schemas.microsoft.com/office/drawing/2014/main" id="{91966248-A133-4DEA-A855-AD7DEB8F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213100"/>
            <a:ext cx="21256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2" name="Picture 24" descr="图片28">
            <a:extLst>
              <a:ext uri="{FF2B5EF4-FFF2-40B4-BE49-F238E27FC236}">
                <a16:creationId xmlns:a16="http://schemas.microsoft.com/office/drawing/2014/main" id="{1F8B6A0F-33CB-4631-BD01-2BE59FEC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916113"/>
            <a:ext cx="82931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1" name="Picture 23" descr="图片27">
            <a:extLst>
              <a:ext uri="{FF2B5EF4-FFF2-40B4-BE49-F238E27FC236}">
                <a16:creationId xmlns:a16="http://schemas.microsoft.com/office/drawing/2014/main" id="{E90D3C14-F4F0-44CA-B7C2-7C6CF21B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7137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0" name="Picture 22" descr="图片26">
            <a:extLst>
              <a:ext uri="{FF2B5EF4-FFF2-40B4-BE49-F238E27FC236}">
                <a16:creationId xmlns:a16="http://schemas.microsoft.com/office/drawing/2014/main" id="{943482DF-9A9D-4FC3-AFBE-EA780FE4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620713"/>
            <a:ext cx="62769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灯片编号占位符 1">
            <a:extLst>
              <a:ext uri="{FF2B5EF4-FFF2-40B4-BE49-F238E27FC236}">
                <a16:creationId xmlns:a16="http://schemas.microsoft.com/office/drawing/2014/main" id="{B1C2475D-B09D-428F-941E-67CA8C0A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2FA9148-4A93-4470-A645-34EEF564A32F}" type="slidenum">
              <a:rPr lang="en-US" altLang="zh-CN"/>
              <a:pPr/>
              <a:t>48</a:t>
            </a:fld>
            <a:endParaRPr lang="en-US" altLang="zh-CN"/>
          </a:p>
        </p:txBody>
      </p:sp>
      <p:grpSp>
        <p:nvGrpSpPr>
          <p:cNvPr id="2" name="组合 7">
            <a:extLst>
              <a:ext uri="{FF2B5EF4-FFF2-40B4-BE49-F238E27FC236}">
                <a16:creationId xmlns:a16="http://schemas.microsoft.com/office/drawing/2014/main" id="{CBF350D0-DCCB-4F8F-8E2B-5FB9DEE06AFE}"/>
              </a:ext>
            </a:extLst>
          </p:cNvPr>
          <p:cNvGrpSpPr>
            <a:grpSpLocks/>
          </p:cNvGrpSpPr>
          <p:nvPr/>
        </p:nvGrpSpPr>
        <p:grpSpPr bwMode="auto">
          <a:xfrm>
            <a:off x="1104900" y="3038475"/>
            <a:ext cx="2611438" cy="3414713"/>
            <a:chOff x="1105342" y="2708920"/>
            <a:chExt cx="2610599" cy="3415108"/>
          </a:xfrm>
        </p:grpSpPr>
        <p:pic>
          <p:nvPicPr>
            <p:cNvPr id="56337" name="Picture 21">
              <a:extLst>
                <a:ext uri="{FF2B5EF4-FFF2-40B4-BE49-F238E27FC236}">
                  <a16:creationId xmlns:a16="http://schemas.microsoft.com/office/drawing/2014/main" id="{F7C4A6C9-E3D0-4BEB-9741-720D759D3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08920"/>
              <a:ext cx="2600325" cy="330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E4111AB-501F-44A8-9C41-BC93D5F91753}"/>
                </a:ext>
              </a:extLst>
            </p:cNvPr>
            <p:cNvSpPr/>
            <p:nvPr/>
          </p:nvSpPr>
          <p:spPr>
            <a:xfrm>
              <a:off x="1105342" y="3326529"/>
              <a:ext cx="730015" cy="390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0BED23-9AE5-4E52-AB94-03608FBBFE00}"/>
                </a:ext>
              </a:extLst>
            </p:cNvPr>
            <p:cNvSpPr/>
            <p:nvPr/>
          </p:nvSpPr>
          <p:spPr>
            <a:xfrm>
              <a:off x="1740138" y="3885394"/>
              <a:ext cx="1175960" cy="390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5F259B-EEC5-448F-969C-FC10675CDC65}"/>
                </a:ext>
              </a:extLst>
            </p:cNvPr>
            <p:cNvSpPr/>
            <p:nvPr/>
          </p:nvSpPr>
          <p:spPr>
            <a:xfrm>
              <a:off x="1716334" y="5733458"/>
              <a:ext cx="1175959" cy="390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A0699704-396A-4A2C-9216-53E72D3C0B11}"/>
              </a:ext>
            </a:extLst>
          </p:cNvPr>
          <p:cNvSpPr/>
          <p:nvPr/>
        </p:nvSpPr>
        <p:spPr>
          <a:xfrm>
            <a:off x="2617788" y="3286125"/>
            <a:ext cx="1025525" cy="9318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82340EF-E3DE-45EB-917C-615BD7D541BA}"/>
              </a:ext>
            </a:extLst>
          </p:cNvPr>
          <p:cNvSpPr/>
          <p:nvPr/>
        </p:nvSpPr>
        <p:spPr>
          <a:xfrm>
            <a:off x="1000125" y="3000375"/>
            <a:ext cx="1023938" cy="10033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923AEB0-B93E-4727-AB39-A33F54F8C0DE}"/>
              </a:ext>
            </a:extLst>
          </p:cNvPr>
          <p:cNvSpPr/>
          <p:nvPr/>
        </p:nvSpPr>
        <p:spPr>
          <a:xfrm>
            <a:off x="1990725" y="3354388"/>
            <a:ext cx="628650" cy="649287"/>
          </a:xfrm>
          <a:prstGeom prst="ellipse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0F7CDD00-D1E4-4C06-B2BE-CB83D256089E}"/>
              </a:ext>
            </a:extLst>
          </p:cNvPr>
          <p:cNvSpPr/>
          <p:nvPr/>
        </p:nvSpPr>
        <p:spPr>
          <a:xfrm>
            <a:off x="2101850" y="4117975"/>
            <a:ext cx="406400" cy="5603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1D0D3C4A-2307-4265-85BD-1FDF5E228A98}"/>
              </a:ext>
            </a:extLst>
          </p:cNvPr>
          <p:cNvSpPr/>
          <p:nvPr/>
        </p:nvSpPr>
        <p:spPr>
          <a:xfrm>
            <a:off x="6084888" y="2752725"/>
            <a:ext cx="574675" cy="601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0ABDC8A-1F6B-4D57-99EC-962F2D0BD757}"/>
              </a:ext>
            </a:extLst>
          </p:cNvPr>
          <p:cNvSpPr/>
          <p:nvPr/>
        </p:nvSpPr>
        <p:spPr>
          <a:xfrm>
            <a:off x="5859463" y="1989138"/>
            <a:ext cx="1025525" cy="692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F039E2BF-C9FE-483F-A8C4-92C1121147E8}"/>
              </a:ext>
            </a:extLst>
          </p:cNvPr>
          <p:cNvSpPr/>
          <p:nvPr/>
        </p:nvSpPr>
        <p:spPr>
          <a:xfrm>
            <a:off x="6156325" y="3906838"/>
            <a:ext cx="574675" cy="601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3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3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3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3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3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3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3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3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3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1" grpId="0" animBg="1"/>
      <p:bldP spid="15" grpId="0" animBg="1"/>
      <p:bldP spid="17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82" name="Picture 30" descr="图片32">
            <a:extLst>
              <a:ext uri="{FF2B5EF4-FFF2-40B4-BE49-F238E27FC236}">
                <a16:creationId xmlns:a16="http://schemas.microsoft.com/office/drawing/2014/main" id="{7362A16B-E21A-4E30-9C1D-CCED8A6B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62025"/>
            <a:ext cx="81153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191A87EF-6093-4500-AAEB-CDB74743BE83}"/>
              </a:ext>
            </a:extLst>
          </p:cNvPr>
          <p:cNvSpPr/>
          <p:nvPr/>
        </p:nvSpPr>
        <p:spPr>
          <a:xfrm>
            <a:off x="4627563" y="3503613"/>
            <a:ext cx="4062412" cy="7175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7348" name="灯片编号占位符 1">
            <a:extLst>
              <a:ext uri="{FF2B5EF4-FFF2-40B4-BE49-F238E27FC236}">
                <a16:creationId xmlns:a16="http://schemas.microsoft.com/office/drawing/2014/main" id="{A668962F-8D61-4544-9465-5BF95DED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7BF9512-16DA-49E1-B3BF-FF4D26740BC6}" type="slidenum">
              <a:rPr lang="en-US" altLang="zh-CN"/>
              <a:pPr/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24.png">
            <a:extLst>
              <a:ext uri="{FF2B5EF4-FFF2-40B4-BE49-F238E27FC236}">
                <a16:creationId xmlns:a16="http://schemas.microsoft.com/office/drawing/2014/main" id="{2AC5F670-A7DD-436B-ACB1-3D4BCA3D7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3988"/>
            <a:ext cx="8002588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45FBA492-A432-41FC-99C3-EB1A14E013BA}"/>
              </a:ext>
            </a:extLst>
          </p:cNvPr>
          <p:cNvSpPr/>
          <p:nvPr/>
        </p:nvSpPr>
        <p:spPr>
          <a:xfrm>
            <a:off x="4176713" y="2700338"/>
            <a:ext cx="4414837" cy="825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532" name="灯片编号占位符 1">
            <a:extLst>
              <a:ext uri="{FF2B5EF4-FFF2-40B4-BE49-F238E27FC236}">
                <a16:creationId xmlns:a16="http://schemas.microsoft.com/office/drawing/2014/main" id="{6564F626-911C-47FD-A7F6-00AAFADA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E29A4B-D1D3-4971-9CCB-DE151F2FEF8C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3">
            <a:extLst>
              <a:ext uri="{FF2B5EF4-FFF2-40B4-BE49-F238E27FC236}">
                <a16:creationId xmlns:a16="http://schemas.microsoft.com/office/drawing/2014/main" id="{2F3C1545-E920-4027-B021-2725424D1971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1700213"/>
            <a:ext cx="3167063" cy="1800225"/>
            <a:chOff x="5292080" y="1700808"/>
            <a:chExt cx="3168352" cy="18002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6D58141-8F6E-40F3-A21A-E9E330ABEF76}"/>
                </a:ext>
              </a:extLst>
            </p:cNvPr>
            <p:cNvSpPr/>
            <p:nvPr/>
          </p:nvSpPr>
          <p:spPr>
            <a:xfrm>
              <a:off x="5292080" y="1700808"/>
              <a:ext cx="1727903" cy="180020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9312F1-AEDB-4775-B473-64DBC1DD5E7A}"/>
                </a:ext>
              </a:extLst>
            </p:cNvPr>
            <p:cNvSpPr/>
            <p:nvPr/>
          </p:nvSpPr>
          <p:spPr>
            <a:xfrm>
              <a:off x="7019983" y="1700808"/>
              <a:ext cx="1440449" cy="18002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pic>
        <p:nvPicPr>
          <p:cNvPr id="32" name="图片 31" descr="图片64.png">
            <a:extLst>
              <a:ext uri="{FF2B5EF4-FFF2-40B4-BE49-F238E27FC236}">
                <a16:creationId xmlns:a16="http://schemas.microsoft.com/office/drawing/2014/main" id="{3AADCF2D-BD7A-4D31-B09B-E7F50E12D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463800"/>
            <a:ext cx="11207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63.png">
            <a:extLst>
              <a:ext uri="{FF2B5EF4-FFF2-40B4-BE49-F238E27FC236}">
                <a16:creationId xmlns:a16="http://schemas.microsoft.com/office/drawing/2014/main" id="{D0D2636A-55D4-4ED2-AB44-F0DF8A238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1936750"/>
            <a:ext cx="10541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7" name="Picture 37" descr="图片39">
            <a:extLst>
              <a:ext uri="{FF2B5EF4-FFF2-40B4-BE49-F238E27FC236}">
                <a16:creationId xmlns:a16="http://schemas.microsoft.com/office/drawing/2014/main" id="{BBEE25E4-0DAA-472B-885D-AE6B0E28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318125"/>
            <a:ext cx="44069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6" name="Picture 36" descr="图片38">
            <a:extLst>
              <a:ext uri="{FF2B5EF4-FFF2-40B4-BE49-F238E27FC236}">
                <a16:creationId xmlns:a16="http://schemas.microsoft.com/office/drawing/2014/main" id="{776DB107-81B6-43D5-8D86-223C2368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643438"/>
            <a:ext cx="44069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5" name="Picture 35" descr="图片37">
            <a:extLst>
              <a:ext uri="{FF2B5EF4-FFF2-40B4-BE49-F238E27FC236}">
                <a16:creationId xmlns:a16="http://schemas.microsoft.com/office/drawing/2014/main" id="{17E83A98-8E86-43F4-A525-E2EC86B1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789363"/>
            <a:ext cx="55181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4" name="Picture 34" descr="图片36">
            <a:extLst>
              <a:ext uri="{FF2B5EF4-FFF2-40B4-BE49-F238E27FC236}">
                <a16:creationId xmlns:a16="http://schemas.microsoft.com/office/drawing/2014/main" id="{8A236E72-5216-4E5D-947D-AA61A44B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503488"/>
            <a:ext cx="48641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3" name="Picture 33" descr="图片35">
            <a:extLst>
              <a:ext uri="{FF2B5EF4-FFF2-40B4-BE49-F238E27FC236}">
                <a16:creationId xmlns:a16="http://schemas.microsoft.com/office/drawing/2014/main" id="{BC2C0021-0747-433B-AE04-543614B4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366838"/>
            <a:ext cx="18478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2" name="Picture 32" descr="图片34">
            <a:extLst>
              <a:ext uri="{FF2B5EF4-FFF2-40B4-BE49-F238E27FC236}">
                <a16:creationId xmlns:a16="http://schemas.microsoft.com/office/drawing/2014/main" id="{5211F807-0A3E-43AF-8CB0-105DD0030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46175"/>
            <a:ext cx="223996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1" name="Picture 31" descr="图片33">
            <a:extLst>
              <a:ext uri="{FF2B5EF4-FFF2-40B4-BE49-F238E27FC236}">
                <a16:creationId xmlns:a16="http://schemas.microsoft.com/office/drawing/2014/main" id="{5BBDECD7-41AC-4199-BD00-EA0E8B8D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549275"/>
            <a:ext cx="390048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0" name="灯片编号占位符 1">
            <a:extLst>
              <a:ext uri="{FF2B5EF4-FFF2-40B4-BE49-F238E27FC236}">
                <a16:creationId xmlns:a16="http://schemas.microsoft.com/office/drawing/2014/main" id="{54E7B96E-2C9E-4639-B458-207276F0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9D24F80-0C3C-4B64-918F-E1F481147393}" type="slidenum">
              <a:rPr lang="en-US" altLang="zh-CN"/>
              <a:pPr/>
              <a:t>50</a:t>
            </a:fld>
            <a:endParaRPr lang="en-US" altLang="zh-CN"/>
          </a:p>
        </p:txBody>
      </p:sp>
      <p:grpSp>
        <p:nvGrpSpPr>
          <p:cNvPr id="3" name="组合 37">
            <a:extLst>
              <a:ext uri="{FF2B5EF4-FFF2-40B4-BE49-F238E27FC236}">
                <a16:creationId xmlns:a16="http://schemas.microsoft.com/office/drawing/2014/main" id="{B0698C23-06EC-4374-80D5-190CA51DDB6E}"/>
              </a:ext>
            </a:extLst>
          </p:cNvPr>
          <p:cNvGrpSpPr>
            <a:grpSpLocks/>
          </p:cNvGrpSpPr>
          <p:nvPr/>
        </p:nvGrpSpPr>
        <p:grpSpPr bwMode="auto">
          <a:xfrm>
            <a:off x="6340475" y="1700213"/>
            <a:ext cx="628650" cy="549275"/>
            <a:chOff x="6340475" y="1700213"/>
            <a:chExt cx="628650" cy="549275"/>
          </a:xfrm>
        </p:grpSpPr>
        <p:pic>
          <p:nvPicPr>
            <p:cNvPr id="58394" name="图片 32" descr="图片96.png">
              <a:extLst>
                <a:ext uri="{FF2B5EF4-FFF2-40B4-BE49-F238E27FC236}">
                  <a16:creationId xmlns:a16="http://schemas.microsoft.com/office/drawing/2014/main" id="{E58D1583-89CD-44F1-B08E-D6BB66FB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8" y="1714488"/>
              <a:ext cx="469353" cy="48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ACDC72D6-C740-49A6-A27E-554508D6D687}"/>
                </a:ext>
              </a:extLst>
            </p:cNvPr>
            <p:cNvSpPr/>
            <p:nvPr/>
          </p:nvSpPr>
          <p:spPr bwMode="auto">
            <a:xfrm>
              <a:off x="6340475" y="1700213"/>
              <a:ext cx="628650" cy="549275"/>
            </a:xfrm>
            <a:prstGeom prst="rightArrow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6" name="组合 41">
            <a:extLst>
              <a:ext uri="{FF2B5EF4-FFF2-40B4-BE49-F238E27FC236}">
                <a16:creationId xmlns:a16="http://schemas.microsoft.com/office/drawing/2014/main" id="{62085F63-3DBA-4C1D-B0D9-482E63958A6E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2168525"/>
            <a:ext cx="865187" cy="647700"/>
            <a:chOff x="6103938" y="2168525"/>
            <a:chExt cx="865187" cy="647700"/>
          </a:xfrm>
        </p:grpSpPr>
        <p:pic>
          <p:nvPicPr>
            <p:cNvPr id="58392" name="图片 34" descr="图片98.png">
              <a:extLst>
                <a:ext uri="{FF2B5EF4-FFF2-40B4-BE49-F238E27FC236}">
                  <a16:creationId xmlns:a16="http://schemas.microsoft.com/office/drawing/2014/main" id="{0278C67C-5B82-4DDC-9A94-014FA6A3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663" y="2214554"/>
              <a:ext cx="469353" cy="49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左箭头 24">
              <a:extLst>
                <a:ext uri="{FF2B5EF4-FFF2-40B4-BE49-F238E27FC236}">
                  <a16:creationId xmlns:a16="http://schemas.microsoft.com/office/drawing/2014/main" id="{F5C631B6-534F-46AC-9BD6-B5D1831A1EE7}"/>
                </a:ext>
              </a:extLst>
            </p:cNvPr>
            <p:cNvSpPr/>
            <p:nvPr/>
          </p:nvSpPr>
          <p:spPr bwMode="auto">
            <a:xfrm>
              <a:off x="6103938" y="2168525"/>
              <a:ext cx="865187" cy="647700"/>
            </a:xfrm>
            <a:prstGeom prst="lef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8" name="组合 40">
            <a:extLst>
              <a:ext uri="{FF2B5EF4-FFF2-40B4-BE49-F238E27FC236}">
                <a16:creationId xmlns:a16="http://schemas.microsoft.com/office/drawing/2014/main" id="{ABADDFA8-9C98-4376-B1DE-795DBF26BE5E}"/>
              </a:ext>
            </a:extLst>
          </p:cNvPr>
          <p:cNvGrpSpPr>
            <a:grpSpLocks/>
          </p:cNvGrpSpPr>
          <p:nvPr/>
        </p:nvGrpSpPr>
        <p:grpSpPr bwMode="auto">
          <a:xfrm>
            <a:off x="7081838" y="1698625"/>
            <a:ext cx="782637" cy="647700"/>
            <a:chOff x="7081838" y="1698625"/>
            <a:chExt cx="782637" cy="647700"/>
          </a:xfrm>
        </p:grpSpPr>
        <p:pic>
          <p:nvPicPr>
            <p:cNvPr id="58390" name="图片 33" descr="图片97.png">
              <a:extLst>
                <a:ext uri="{FF2B5EF4-FFF2-40B4-BE49-F238E27FC236}">
                  <a16:creationId xmlns:a16="http://schemas.microsoft.com/office/drawing/2014/main" id="{C87ED238-B546-439A-86BF-6BFB072C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919" y="1714488"/>
              <a:ext cx="469353" cy="49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076411CA-BD42-4538-8503-1D780738820E}"/>
                </a:ext>
              </a:extLst>
            </p:cNvPr>
            <p:cNvSpPr/>
            <p:nvPr/>
          </p:nvSpPr>
          <p:spPr bwMode="auto">
            <a:xfrm>
              <a:off x="7081838" y="1698625"/>
              <a:ext cx="782637" cy="647700"/>
            </a:xfrm>
            <a:prstGeom prst="rightArrow">
              <a:avLst/>
            </a:prstGeom>
            <a:noFill/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9" name="组合 42">
            <a:extLst>
              <a:ext uri="{FF2B5EF4-FFF2-40B4-BE49-F238E27FC236}">
                <a16:creationId xmlns:a16="http://schemas.microsoft.com/office/drawing/2014/main" id="{75933DFD-CF95-45BD-9B48-EC2BEC660E8F}"/>
              </a:ext>
            </a:extLst>
          </p:cNvPr>
          <p:cNvGrpSpPr>
            <a:grpSpLocks/>
          </p:cNvGrpSpPr>
          <p:nvPr/>
        </p:nvGrpSpPr>
        <p:grpSpPr bwMode="auto">
          <a:xfrm>
            <a:off x="5273675" y="2635250"/>
            <a:ext cx="1746250" cy="865188"/>
            <a:chOff x="5273692" y="2635250"/>
            <a:chExt cx="1746489" cy="865188"/>
          </a:xfrm>
        </p:grpSpPr>
        <p:pic>
          <p:nvPicPr>
            <p:cNvPr id="58388" name="图片 35" descr="图片99.png">
              <a:extLst>
                <a:ext uri="{FF2B5EF4-FFF2-40B4-BE49-F238E27FC236}">
                  <a16:creationId xmlns:a16="http://schemas.microsoft.com/office/drawing/2014/main" id="{23AC7958-C04E-4A4C-9250-867A3EE0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6" y="2786058"/>
              <a:ext cx="1590925" cy="505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左箭头 30">
              <a:extLst>
                <a:ext uri="{FF2B5EF4-FFF2-40B4-BE49-F238E27FC236}">
                  <a16:creationId xmlns:a16="http://schemas.microsoft.com/office/drawing/2014/main" id="{05C96CD2-D363-4648-841C-183C49EA31E4}"/>
                </a:ext>
              </a:extLst>
            </p:cNvPr>
            <p:cNvSpPr/>
            <p:nvPr/>
          </p:nvSpPr>
          <p:spPr bwMode="auto">
            <a:xfrm>
              <a:off x="5273692" y="2635250"/>
              <a:ext cx="1727436" cy="865188"/>
            </a:xfrm>
            <a:prstGeom prst="lef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37" name="下箭头 36">
            <a:extLst>
              <a:ext uri="{FF2B5EF4-FFF2-40B4-BE49-F238E27FC236}">
                <a16:creationId xmlns:a16="http://schemas.microsoft.com/office/drawing/2014/main" id="{B48C35D7-0CFD-444A-B72A-4BBF43889668}"/>
              </a:ext>
            </a:extLst>
          </p:cNvPr>
          <p:cNvSpPr/>
          <p:nvPr/>
        </p:nvSpPr>
        <p:spPr>
          <a:xfrm>
            <a:off x="2555875" y="1906588"/>
            <a:ext cx="503238" cy="687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6E9DE39-1D39-4B07-9AB0-24F5F1F1C3E8}"/>
              </a:ext>
            </a:extLst>
          </p:cNvPr>
          <p:cNvSpPr/>
          <p:nvPr/>
        </p:nvSpPr>
        <p:spPr>
          <a:xfrm>
            <a:off x="150813" y="4654550"/>
            <a:ext cx="4206875" cy="719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A136FD1-44D8-48B7-AA51-C831A46C2F67}"/>
              </a:ext>
            </a:extLst>
          </p:cNvPr>
          <p:cNvCxnSpPr/>
          <p:nvPr/>
        </p:nvCxnSpPr>
        <p:spPr>
          <a:xfrm>
            <a:off x="7019925" y="1412875"/>
            <a:ext cx="0" cy="23764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0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9" name="Picture 45" descr="图片44">
            <a:extLst>
              <a:ext uri="{FF2B5EF4-FFF2-40B4-BE49-F238E27FC236}">
                <a16:creationId xmlns:a16="http://schemas.microsoft.com/office/drawing/2014/main" id="{D68E53CC-21DF-4062-BEE2-A092A810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641725"/>
            <a:ext cx="49831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67.png">
            <a:extLst>
              <a:ext uri="{FF2B5EF4-FFF2-40B4-BE49-F238E27FC236}">
                <a16:creationId xmlns:a16="http://schemas.microsoft.com/office/drawing/2014/main" id="{C50CB6F7-C91B-409E-B192-F62B11DCA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714625"/>
            <a:ext cx="34067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图片101.png">
            <a:extLst>
              <a:ext uri="{FF2B5EF4-FFF2-40B4-BE49-F238E27FC236}">
                <a16:creationId xmlns:a16="http://schemas.microsoft.com/office/drawing/2014/main" id="{38D981AD-8FF9-43F3-B8E0-1E08B8FF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2786063"/>
            <a:ext cx="158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71.png">
            <a:extLst>
              <a:ext uri="{FF2B5EF4-FFF2-40B4-BE49-F238E27FC236}">
                <a16:creationId xmlns:a16="http://schemas.microsoft.com/office/drawing/2014/main" id="{155BF63D-A118-4FF8-8526-EFAB13548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8" y="4749800"/>
            <a:ext cx="3340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70.png">
            <a:extLst>
              <a:ext uri="{FF2B5EF4-FFF2-40B4-BE49-F238E27FC236}">
                <a16:creationId xmlns:a16="http://schemas.microsoft.com/office/drawing/2014/main" id="{8AB6DF73-CDF4-4162-88BB-EE821BE30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5000625"/>
            <a:ext cx="1530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69.png">
            <a:extLst>
              <a:ext uri="{FF2B5EF4-FFF2-40B4-BE49-F238E27FC236}">
                <a16:creationId xmlns:a16="http://schemas.microsoft.com/office/drawing/2014/main" id="{F859AF3A-4D59-4BF5-9DD2-20326A327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4308475"/>
            <a:ext cx="27066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68.png">
            <a:extLst>
              <a:ext uri="{FF2B5EF4-FFF2-40B4-BE49-F238E27FC236}">
                <a16:creationId xmlns:a16="http://schemas.microsoft.com/office/drawing/2014/main" id="{134CC55C-C40A-4AD3-918F-F93BB4172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625850"/>
            <a:ext cx="590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66.png">
            <a:extLst>
              <a:ext uri="{FF2B5EF4-FFF2-40B4-BE49-F238E27FC236}">
                <a16:creationId xmlns:a16="http://schemas.microsoft.com/office/drawing/2014/main" id="{83386BA8-C431-4E96-897D-639719606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928813"/>
            <a:ext cx="3382963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65.png">
            <a:extLst>
              <a:ext uri="{FF2B5EF4-FFF2-40B4-BE49-F238E27FC236}">
                <a16:creationId xmlns:a16="http://schemas.microsoft.com/office/drawing/2014/main" id="{3F6F31ED-E17E-4C68-B34E-8339DAD0D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1357313"/>
            <a:ext cx="24511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3" name="Picture 49" descr="图片48">
            <a:extLst>
              <a:ext uri="{FF2B5EF4-FFF2-40B4-BE49-F238E27FC236}">
                <a16:creationId xmlns:a16="http://schemas.microsoft.com/office/drawing/2014/main" id="{03761BFA-9352-442B-8FB9-B8BAA8E3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5949950"/>
            <a:ext cx="15414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2" name="Picture 48" descr="图片47">
            <a:extLst>
              <a:ext uri="{FF2B5EF4-FFF2-40B4-BE49-F238E27FC236}">
                <a16:creationId xmlns:a16="http://schemas.microsoft.com/office/drawing/2014/main" id="{799C3CB7-6673-488B-883B-76310470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5945188"/>
            <a:ext cx="28670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1" name="Picture 47" descr="图片46">
            <a:extLst>
              <a:ext uri="{FF2B5EF4-FFF2-40B4-BE49-F238E27FC236}">
                <a16:creationId xmlns:a16="http://schemas.microsoft.com/office/drawing/2014/main" id="{96AC5BCC-79EC-4871-A5AA-0FAFB462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013325"/>
            <a:ext cx="35480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0" name="Picture 46" descr="图片45">
            <a:extLst>
              <a:ext uri="{FF2B5EF4-FFF2-40B4-BE49-F238E27FC236}">
                <a16:creationId xmlns:a16="http://schemas.microsoft.com/office/drawing/2014/main" id="{44DCF245-0DE7-4983-8215-31210F1D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92600"/>
            <a:ext cx="32877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8" name="Picture 44" descr="图片43">
            <a:extLst>
              <a:ext uri="{FF2B5EF4-FFF2-40B4-BE49-F238E27FC236}">
                <a16:creationId xmlns:a16="http://schemas.microsoft.com/office/drawing/2014/main" id="{5B79CE3F-1296-4B12-94E6-65781033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24175"/>
            <a:ext cx="4978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7" name="Picture 43" descr="图片42">
            <a:extLst>
              <a:ext uri="{FF2B5EF4-FFF2-40B4-BE49-F238E27FC236}">
                <a16:creationId xmlns:a16="http://schemas.microsoft.com/office/drawing/2014/main" id="{2640025F-A742-460B-A2B2-1A29A567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22082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6" name="Picture 42" descr="图片41">
            <a:extLst>
              <a:ext uri="{FF2B5EF4-FFF2-40B4-BE49-F238E27FC236}">
                <a16:creationId xmlns:a16="http://schemas.microsoft.com/office/drawing/2014/main" id="{2C7F5520-3D11-4F26-9406-E05FFC89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28114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5" name="Picture 41" descr="图片40">
            <a:extLst>
              <a:ext uri="{FF2B5EF4-FFF2-40B4-BE49-F238E27FC236}">
                <a16:creationId xmlns:a16="http://schemas.microsoft.com/office/drawing/2014/main" id="{2E9F62CA-5A60-4F04-9731-AF4EA471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81038"/>
            <a:ext cx="2757488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11" name="灯片编号占位符 1">
            <a:extLst>
              <a:ext uri="{FF2B5EF4-FFF2-40B4-BE49-F238E27FC236}">
                <a16:creationId xmlns:a16="http://schemas.microsoft.com/office/drawing/2014/main" id="{767D96EA-0A23-40BA-9707-812FBB57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AF0707-2655-4D17-83B2-97CAF2ADCF64}" type="slidenum">
              <a:rPr lang="en-US" altLang="zh-CN"/>
              <a:pPr/>
              <a:t>51</a:t>
            </a:fld>
            <a:endParaRPr lang="en-US" altLang="zh-CN"/>
          </a:p>
        </p:txBody>
      </p:sp>
      <p:pic>
        <p:nvPicPr>
          <p:cNvPr id="30" name="Picture 123">
            <a:extLst>
              <a:ext uri="{FF2B5EF4-FFF2-40B4-BE49-F238E27FC236}">
                <a16:creationId xmlns:a16="http://schemas.microsoft.com/office/drawing/2014/main" id="{8DBCDB04-2AA2-41A9-B25F-70C33C4F4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18" b="14398"/>
          <a:stretch>
            <a:fillRect/>
          </a:stretch>
        </p:blipFill>
        <p:spPr bwMode="auto">
          <a:xfrm>
            <a:off x="5661025" y="260350"/>
            <a:ext cx="32210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3321599A-EB8E-49AA-878A-01EB23530395}"/>
              </a:ext>
            </a:extLst>
          </p:cNvPr>
          <p:cNvSpPr/>
          <p:nvPr/>
        </p:nvSpPr>
        <p:spPr>
          <a:xfrm>
            <a:off x="5002213" y="4814888"/>
            <a:ext cx="360362" cy="300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6" name="下箭头 55">
            <a:extLst>
              <a:ext uri="{FF2B5EF4-FFF2-40B4-BE49-F238E27FC236}">
                <a16:creationId xmlns:a16="http://schemas.microsoft.com/office/drawing/2014/main" id="{0576BC64-0159-43F9-9FA6-B22A92D95D1D}"/>
              </a:ext>
            </a:extLst>
          </p:cNvPr>
          <p:cNvSpPr/>
          <p:nvPr/>
        </p:nvSpPr>
        <p:spPr>
          <a:xfrm>
            <a:off x="2690813" y="5535613"/>
            <a:ext cx="360362" cy="414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C1EC71BB-F407-4C18-8294-DC12F98EC141}"/>
              </a:ext>
            </a:extLst>
          </p:cNvPr>
          <p:cNvSpPr/>
          <p:nvPr/>
        </p:nvSpPr>
        <p:spPr>
          <a:xfrm>
            <a:off x="2357438" y="4991100"/>
            <a:ext cx="1103312" cy="5095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5E2482B2-1885-478D-9930-35E99F55A14C}"/>
              </a:ext>
            </a:extLst>
          </p:cNvPr>
          <p:cNvSpPr/>
          <p:nvPr/>
        </p:nvSpPr>
        <p:spPr>
          <a:xfrm>
            <a:off x="4294188" y="6040438"/>
            <a:ext cx="576262" cy="40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7451FA-8B8A-4BEE-B615-17585F870718}"/>
              </a:ext>
            </a:extLst>
          </p:cNvPr>
          <p:cNvSpPr/>
          <p:nvPr/>
        </p:nvSpPr>
        <p:spPr>
          <a:xfrm>
            <a:off x="7245350" y="642938"/>
            <a:ext cx="357188" cy="12033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EF7F0955-8608-4745-8713-F99E28BCE658}"/>
              </a:ext>
            </a:extLst>
          </p:cNvPr>
          <p:cNvSpPr/>
          <p:nvPr/>
        </p:nvSpPr>
        <p:spPr>
          <a:xfrm>
            <a:off x="4932363" y="1878013"/>
            <a:ext cx="306387" cy="509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A8315443-C2AD-4D51-B8A7-029F5FEF320F}"/>
              </a:ext>
            </a:extLst>
          </p:cNvPr>
          <p:cNvSpPr/>
          <p:nvPr/>
        </p:nvSpPr>
        <p:spPr>
          <a:xfrm>
            <a:off x="5651500" y="1089025"/>
            <a:ext cx="306388" cy="395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E7731E2-6B6F-4ED0-BC58-EA93FDDC16FA}"/>
              </a:ext>
            </a:extLst>
          </p:cNvPr>
          <p:cNvSpPr/>
          <p:nvPr/>
        </p:nvSpPr>
        <p:spPr>
          <a:xfrm>
            <a:off x="7091363" y="1089025"/>
            <a:ext cx="306387" cy="3952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2137A4-0CA3-46DF-AA89-DA5D63561F67}"/>
              </a:ext>
            </a:extLst>
          </p:cNvPr>
          <p:cNvSpPr/>
          <p:nvPr/>
        </p:nvSpPr>
        <p:spPr>
          <a:xfrm>
            <a:off x="8575675" y="4964113"/>
            <a:ext cx="282575" cy="509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1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1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1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6" grpId="0" animBg="1"/>
      <p:bldP spid="57" grpId="0" animBg="1"/>
      <p:bldP spid="10" grpId="0" animBg="1"/>
      <p:bldP spid="12" grpId="0" animBg="1"/>
      <p:bldP spid="64" grpId="0" animBg="1"/>
      <p:bldP spid="66" grpId="0" animBg="1"/>
      <p:bldP spid="67" grpId="0" animBg="1"/>
      <p:bldP spid="5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6">
            <a:extLst>
              <a:ext uri="{FF2B5EF4-FFF2-40B4-BE49-F238E27FC236}">
                <a16:creationId xmlns:a16="http://schemas.microsoft.com/office/drawing/2014/main" id="{8C3198A6-3080-48FD-92B5-43CA14014CD1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549275"/>
            <a:ext cx="8326438" cy="5472113"/>
            <a:chOff x="133350" y="549275"/>
            <a:chExt cx="8326438" cy="5472113"/>
          </a:xfrm>
        </p:grpSpPr>
        <p:grpSp>
          <p:nvGrpSpPr>
            <p:cNvPr id="11274" name="组合 4">
              <a:extLst>
                <a:ext uri="{FF2B5EF4-FFF2-40B4-BE49-F238E27FC236}">
                  <a16:creationId xmlns:a16="http://schemas.microsoft.com/office/drawing/2014/main" id="{A6AFDDBA-DEDA-4A4C-9C55-12D60E0987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2725" y="1700213"/>
              <a:ext cx="3167063" cy="1800225"/>
              <a:chOff x="5292080" y="1700808"/>
              <a:chExt cx="3168352" cy="18002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B297EF-C8F2-4CBF-9FF5-E4D8BB7CA68A}"/>
                  </a:ext>
                </a:extLst>
              </p:cNvPr>
              <p:cNvSpPr/>
              <p:nvPr/>
            </p:nvSpPr>
            <p:spPr>
              <a:xfrm>
                <a:off x="5292080" y="1700808"/>
                <a:ext cx="1727903" cy="1800200"/>
              </a:xfrm>
              <a:prstGeom prst="rect">
                <a:avLst/>
              </a:prstGeom>
              <a:pattFill prst="pct10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DC0E3B-70E2-4BF4-A3C1-13B1EBD3247C}"/>
                  </a:ext>
                </a:extLst>
              </p:cNvPr>
              <p:cNvSpPr/>
              <p:nvPr/>
            </p:nvSpPr>
            <p:spPr>
              <a:xfrm>
                <a:off x="7019983" y="1700808"/>
                <a:ext cx="1440449" cy="1800200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11275" name="组合 35">
              <a:extLst>
                <a:ext uri="{FF2B5EF4-FFF2-40B4-BE49-F238E27FC236}">
                  <a16:creationId xmlns:a16="http://schemas.microsoft.com/office/drawing/2014/main" id="{137F27B5-0981-4BBB-8DF1-BF74ED806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350" y="549275"/>
              <a:ext cx="8081988" cy="5472113"/>
              <a:chOff x="133350" y="549275"/>
              <a:chExt cx="8081988" cy="5472113"/>
            </a:xfrm>
          </p:grpSpPr>
          <p:grpSp>
            <p:nvGrpSpPr>
              <p:cNvPr id="11277" name="组合 34">
                <a:extLst>
                  <a:ext uri="{FF2B5EF4-FFF2-40B4-BE49-F238E27FC236}">
                    <a16:creationId xmlns:a16="http://schemas.microsoft.com/office/drawing/2014/main" id="{C1B1CAB9-D527-4623-B693-FF94DC982B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92725" y="1698625"/>
                <a:ext cx="2922613" cy="1801813"/>
                <a:chOff x="5292725" y="1698625"/>
                <a:chExt cx="2922613" cy="1801813"/>
              </a:xfrm>
            </p:grpSpPr>
            <p:pic>
              <p:nvPicPr>
                <p:cNvPr id="11287" name="图片 32" descr="图片74.png">
                  <a:extLst>
                    <a:ext uri="{FF2B5EF4-FFF2-40B4-BE49-F238E27FC236}">
                      <a16:creationId xmlns:a16="http://schemas.microsoft.com/office/drawing/2014/main" id="{0B006946-0F6F-408B-B67D-838BEEBE1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3767" y="2428868"/>
                  <a:ext cx="1121571" cy="8228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8" name="图片 31" descr="图片73.png">
                  <a:extLst>
                    <a:ext uri="{FF2B5EF4-FFF2-40B4-BE49-F238E27FC236}">
                      <a16:creationId xmlns:a16="http://schemas.microsoft.com/office/drawing/2014/main" id="{A7F3F507-9730-4C91-8AA5-BE582EACE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03429" y="1928802"/>
                  <a:ext cx="1054521" cy="420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1289" name="组合 7">
                  <a:extLst>
                    <a:ext uri="{FF2B5EF4-FFF2-40B4-BE49-F238E27FC236}">
                      <a16:creationId xmlns:a16="http://schemas.microsoft.com/office/drawing/2014/main" id="{2605ACA0-479B-4649-82FA-1EE95197D59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40475" y="1700213"/>
                  <a:ext cx="628650" cy="549275"/>
                  <a:chOff x="3223376" y="1511882"/>
                  <a:chExt cx="628544" cy="548966"/>
                </a:xfrm>
              </p:grpSpPr>
              <p:pic>
                <p:nvPicPr>
                  <p:cNvPr id="11269" name="对象 8">
                    <a:extLst>
                      <a:ext uri="{FF2B5EF4-FFF2-40B4-BE49-F238E27FC236}">
                        <a16:creationId xmlns:a16="http://schemas.microsoft.com/office/drawing/2014/main" id="{8A620821-E469-424C-830E-DFD8EBD130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07188" y="1511883"/>
                    <a:ext cx="455278" cy="4769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" name="右箭头 9">
                    <a:extLst>
                      <a:ext uri="{FF2B5EF4-FFF2-40B4-BE49-F238E27FC236}">
                        <a16:creationId xmlns:a16="http://schemas.microsoft.com/office/drawing/2014/main" id="{6954E87C-C241-4877-82A8-8FBF7CA8170F}"/>
                      </a:ext>
                    </a:extLst>
                  </p:cNvPr>
                  <p:cNvSpPr/>
                  <p:nvPr/>
                </p:nvSpPr>
                <p:spPr>
                  <a:xfrm>
                    <a:off x="3223376" y="1511882"/>
                    <a:ext cx="628544" cy="548966"/>
                  </a:xfrm>
                  <a:prstGeom prst="rightArrow">
                    <a:avLst/>
                  </a:prstGeom>
                  <a:noFill/>
                  <a:ln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11290" name="组合 10">
                  <a:extLst>
                    <a:ext uri="{FF2B5EF4-FFF2-40B4-BE49-F238E27FC236}">
                      <a16:creationId xmlns:a16="http://schemas.microsoft.com/office/drawing/2014/main" id="{A891DBF8-A34A-4311-9E3E-560430103C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03938" y="2168525"/>
                  <a:ext cx="865187" cy="647700"/>
                  <a:chOff x="5580112" y="3717032"/>
                  <a:chExt cx="864096" cy="648072"/>
                </a:xfrm>
              </p:grpSpPr>
              <p:pic>
                <p:nvPicPr>
                  <p:cNvPr id="11268" name="对象 11">
                    <a:extLst>
                      <a:ext uri="{FF2B5EF4-FFF2-40B4-BE49-F238E27FC236}">
                        <a16:creationId xmlns:a16="http://schemas.microsoft.com/office/drawing/2014/main" id="{AD40A6AD-D920-47C6-83A3-3E84A055AB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74166" y="3758537"/>
                    <a:ext cx="460920" cy="48286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左箭头 12">
                    <a:extLst>
                      <a:ext uri="{FF2B5EF4-FFF2-40B4-BE49-F238E27FC236}">
                        <a16:creationId xmlns:a16="http://schemas.microsoft.com/office/drawing/2014/main" id="{6B23A8CC-B265-4FED-8389-C7EFA6D750DF}"/>
                      </a:ext>
                    </a:extLst>
                  </p:cNvPr>
                  <p:cNvSpPr/>
                  <p:nvPr/>
                </p:nvSpPr>
                <p:spPr>
                  <a:xfrm>
                    <a:off x="5580112" y="3717032"/>
                    <a:ext cx="864096" cy="648072"/>
                  </a:xfrm>
                  <a:prstGeom prst="leftArrow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11291" name="组合 13">
                  <a:extLst>
                    <a:ext uri="{FF2B5EF4-FFF2-40B4-BE49-F238E27FC236}">
                      <a16:creationId xmlns:a16="http://schemas.microsoft.com/office/drawing/2014/main" id="{B97DC17B-6B29-403D-8DE2-6B53233927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081838" y="1698625"/>
                  <a:ext cx="782637" cy="647700"/>
                  <a:chOff x="6958538" y="3068960"/>
                  <a:chExt cx="781814" cy="648072"/>
                </a:xfrm>
              </p:grpSpPr>
              <p:pic>
                <p:nvPicPr>
                  <p:cNvPr id="11267" name="对象 14">
                    <a:extLst>
                      <a:ext uri="{FF2B5EF4-FFF2-40B4-BE49-F238E27FC236}">
                        <a16:creationId xmlns:a16="http://schemas.microsoft.com/office/drawing/2014/main" id="{1A65430C-7D15-4726-BD8F-49D2768710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35961" y="3120874"/>
                    <a:ext cx="460375" cy="4826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" name="右箭头 15">
                    <a:extLst>
                      <a:ext uri="{FF2B5EF4-FFF2-40B4-BE49-F238E27FC236}">
                        <a16:creationId xmlns:a16="http://schemas.microsoft.com/office/drawing/2014/main" id="{FDF9BBF3-0BA1-448D-B65C-EEBEF758D22C}"/>
                      </a:ext>
                    </a:extLst>
                  </p:cNvPr>
                  <p:cNvSpPr/>
                  <p:nvPr/>
                </p:nvSpPr>
                <p:spPr>
                  <a:xfrm>
                    <a:off x="6958538" y="3068960"/>
                    <a:ext cx="781814" cy="648072"/>
                  </a:xfrm>
                  <a:prstGeom prst="rightArrow">
                    <a:avLst/>
                  </a:prstGeom>
                  <a:noFill/>
                  <a:ln>
                    <a:solidFill>
                      <a:srgbClr val="CC00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11292" name="组合 16">
                  <a:extLst>
                    <a:ext uri="{FF2B5EF4-FFF2-40B4-BE49-F238E27FC236}">
                      <a16:creationId xmlns:a16="http://schemas.microsoft.com/office/drawing/2014/main" id="{5C720004-ECF0-4C10-B8F5-9A1B82203C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92725" y="2635250"/>
                  <a:ext cx="1727200" cy="865188"/>
                  <a:chOff x="5292080" y="2418586"/>
                  <a:chExt cx="1728192" cy="866398"/>
                </a:xfrm>
              </p:grpSpPr>
              <p:pic>
                <p:nvPicPr>
                  <p:cNvPr id="11266" name="对象 17">
                    <a:extLst>
                      <a:ext uri="{FF2B5EF4-FFF2-40B4-BE49-F238E27FC236}">
                        <a16:creationId xmlns:a16="http://schemas.microsoft.com/office/drawing/2014/main" id="{CE76A42C-4B74-430E-A3CC-A6371EF5865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36096" y="2533289"/>
                    <a:ext cx="1584176" cy="4954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" name="左箭头 18">
                    <a:extLst>
                      <a:ext uri="{FF2B5EF4-FFF2-40B4-BE49-F238E27FC236}">
                        <a16:creationId xmlns:a16="http://schemas.microsoft.com/office/drawing/2014/main" id="{3A090D43-B1F6-44C7-88D0-922CC8AC150E}"/>
                      </a:ext>
                    </a:extLst>
                  </p:cNvPr>
                  <p:cNvSpPr/>
                  <p:nvPr/>
                </p:nvSpPr>
                <p:spPr>
                  <a:xfrm>
                    <a:off x="5292080" y="2418586"/>
                    <a:ext cx="1728192" cy="866398"/>
                  </a:xfrm>
                  <a:prstGeom prst="leftArrow">
                    <a:avLst/>
                  </a:prstGeom>
                  <a:noFill/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11278" name="组合 33">
                <a:extLst>
                  <a:ext uri="{FF2B5EF4-FFF2-40B4-BE49-F238E27FC236}">
                    <a16:creationId xmlns:a16="http://schemas.microsoft.com/office/drawing/2014/main" id="{5FDD126A-AEFD-409A-BB4E-44AE69FB79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350" y="549275"/>
                <a:ext cx="6454775" cy="5472113"/>
                <a:chOff x="133350" y="549275"/>
                <a:chExt cx="6454775" cy="5472113"/>
              </a:xfrm>
            </p:grpSpPr>
            <p:pic>
              <p:nvPicPr>
                <p:cNvPr id="11279" name="图片 30" descr="图片72.png">
                  <a:extLst>
                    <a:ext uri="{FF2B5EF4-FFF2-40B4-BE49-F238E27FC236}">
                      <a16:creationId xmlns:a16="http://schemas.microsoft.com/office/drawing/2014/main" id="{0C1B75DE-06AD-45EF-831D-EA5FBEA6A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8794" y="1357298"/>
                  <a:ext cx="1859126" cy="4876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0" name="Picture 37" descr="图片54">
                  <a:extLst>
                    <a:ext uri="{FF2B5EF4-FFF2-40B4-BE49-F238E27FC236}">
                      <a16:creationId xmlns:a16="http://schemas.microsoft.com/office/drawing/2014/main" id="{6FC7A636-3577-4D7A-A211-3B23E1E9FC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88" y="5318125"/>
                  <a:ext cx="4406900" cy="703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1" name="Picture 36" descr="图片53">
                  <a:extLst>
                    <a:ext uri="{FF2B5EF4-FFF2-40B4-BE49-F238E27FC236}">
                      <a16:creationId xmlns:a16="http://schemas.microsoft.com/office/drawing/2014/main" id="{EFD35470-3D0F-44DB-B7C4-9DEBD7E03C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88" y="4581525"/>
                  <a:ext cx="4406900" cy="6397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2" name="Picture 35" descr="图片52">
                  <a:extLst>
                    <a:ext uri="{FF2B5EF4-FFF2-40B4-BE49-F238E27FC236}">
                      <a16:creationId xmlns:a16="http://schemas.microsoft.com/office/drawing/2014/main" id="{D9FD1EFE-1A59-4AA2-9A30-7D3E3BA5E7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350" y="3716338"/>
                  <a:ext cx="5518150" cy="639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3" name="Picture 34" descr="图片51">
                  <a:extLst>
                    <a:ext uri="{FF2B5EF4-FFF2-40B4-BE49-F238E27FC236}">
                      <a16:creationId xmlns:a16="http://schemas.microsoft.com/office/drawing/2014/main" id="{D790E011-13D5-4ACF-9208-9FBB48AA3E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700" y="2565400"/>
                  <a:ext cx="4864100" cy="709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4" name="Picture 33" descr="图片50">
                  <a:extLst>
                    <a:ext uri="{FF2B5EF4-FFF2-40B4-BE49-F238E27FC236}">
                      <a16:creationId xmlns:a16="http://schemas.microsoft.com/office/drawing/2014/main" id="{B2008630-1C6B-4504-9D0F-916B8944B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388" y="1196975"/>
                  <a:ext cx="2239962" cy="700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85" name="Picture 32" descr="图片49">
                  <a:extLst>
                    <a:ext uri="{FF2B5EF4-FFF2-40B4-BE49-F238E27FC236}">
                      <a16:creationId xmlns:a16="http://schemas.microsoft.com/office/drawing/2014/main" id="{6492921D-A776-4D80-A55C-83ABA1DD50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7638" y="549275"/>
                  <a:ext cx="3900487" cy="520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下箭头 21">
                  <a:extLst>
                    <a:ext uri="{FF2B5EF4-FFF2-40B4-BE49-F238E27FC236}">
                      <a16:creationId xmlns:a16="http://schemas.microsoft.com/office/drawing/2014/main" id="{6158B9AA-983A-4846-AD2B-465FEFF012D9}"/>
                    </a:ext>
                  </a:extLst>
                </p:cNvPr>
                <p:cNvSpPr/>
                <p:nvPr/>
              </p:nvSpPr>
              <p:spPr>
                <a:xfrm>
                  <a:off x="2555875" y="1906588"/>
                  <a:ext cx="503238" cy="687387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/>
                </a:p>
              </p:txBody>
            </p:sp>
          </p:grp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28E4D28-18D8-4E68-8901-14DDF14DD36B}"/>
                </a:ext>
              </a:extLst>
            </p:cNvPr>
            <p:cNvCxnSpPr/>
            <p:nvPr/>
          </p:nvCxnSpPr>
          <p:spPr>
            <a:xfrm>
              <a:off x="7019925" y="1412875"/>
              <a:ext cx="0" cy="237648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1" name="灯片编号占位符 1">
            <a:extLst>
              <a:ext uri="{FF2B5EF4-FFF2-40B4-BE49-F238E27FC236}">
                <a16:creationId xmlns:a16="http://schemas.microsoft.com/office/drawing/2014/main" id="{4F7D92BF-FC72-4A22-804D-3FD85742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B259BA-8501-4C0C-A696-C06BE2FC8B4F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11272" name="灯片编号占位符 1">
            <a:extLst>
              <a:ext uri="{FF2B5EF4-FFF2-40B4-BE49-F238E27FC236}">
                <a16:creationId xmlns:a16="http://schemas.microsoft.com/office/drawing/2014/main" id="{F6919C05-CBC3-4E27-87FA-3C761C285090}"/>
              </a:ext>
            </a:extLst>
          </p:cNvPr>
          <p:cNvSpPr txBox="1">
            <a:spLocks/>
          </p:cNvSpPr>
          <p:nvPr/>
        </p:nvSpPr>
        <p:spPr bwMode="auto">
          <a:xfrm>
            <a:off x="7019925" y="6532563"/>
            <a:ext cx="21336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E455141-63F3-451B-886B-371DDD942026}" type="slidenum">
              <a:rPr lang="en-US" altLang="zh-CN" sz="1400"/>
              <a:pPr algn="r" eaLnBrk="1" hangingPunct="1"/>
              <a:t>52</a:t>
            </a:fld>
            <a:endParaRPr lang="en-US" altLang="zh-CN" sz="140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F10FBDD-617C-4705-9F46-2E61F3390212}"/>
              </a:ext>
            </a:extLst>
          </p:cNvPr>
          <p:cNvSpPr/>
          <p:nvPr/>
        </p:nvSpPr>
        <p:spPr>
          <a:xfrm>
            <a:off x="142875" y="5373688"/>
            <a:ext cx="4206875" cy="7191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103.png">
            <a:extLst>
              <a:ext uri="{FF2B5EF4-FFF2-40B4-BE49-F238E27FC236}">
                <a16:creationId xmlns:a16="http://schemas.microsoft.com/office/drawing/2014/main" id="{52F2C81C-8C8B-48A7-9AF9-D9C01525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071938"/>
            <a:ext cx="75406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5" name="Picture 43" descr="图片59">
            <a:extLst>
              <a:ext uri="{FF2B5EF4-FFF2-40B4-BE49-F238E27FC236}">
                <a16:creationId xmlns:a16="http://schemas.microsoft.com/office/drawing/2014/main" id="{A727B2E3-14F2-4B75-BE56-0368727A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497263"/>
            <a:ext cx="498316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78.png">
            <a:extLst>
              <a:ext uri="{FF2B5EF4-FFF2-40B4-BE49-F238E27FC236}">
                <a16:creationId xmlns:a16="http://schemas.microsoft.com/office/drawing/2014/main" id="{98703C37-36EB-4D3B-B51F-76128DC8A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571750"/>
            <a:ext cx="34067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102.png">
            <a:extLst>
              <a:ext uri="{FF2B5EF4-FFF2-40B4-BE49-F238E27FC236}">
                <a16:creationId xmlns:a16="http://schemas.microsoft.com/office/drawing/2014/main" id="{42977C10-44DB-44AF-B88E-3C5EBF1FE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643188"/>
            <a:ext cx="158750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82.png">
            <a:extLst>
              <a:ext uri="{FF2B5EF4-FFF2-40B4-BE49-F238E27FC236}">
                <a16:creationId xmlns:a16="http://schemas.microsoft.com/office/drawing/2014/main" id="{6DFCCCA8-67CC-4E6D-B205-B513D6D07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4606925"/>
            <a:ext cx="2828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81.png">
            <a:extLst>
              <a:ext uri="{FF2B5EF4-FFF2-40B4-BE49-F238E27FC236}">
                <a16:creationId xmlns:a16="http://schemas.microsoft.com/office/drawing/2014/main" id="{9409853D-A2E9-4CB3-8824-50E9B3E11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4857750"/>
            <a:ext cx="12128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80.png">
            <a:extLst>
              <a:ext uri="{FF2B5EF4-FFF2-40B4-BE49-F238E27FC236}">
                <a16:creationId xmlns:a16="http://schemas.microsoft.com/office/drawing/2014/main" id="{22B2A506-408A-4F00-8BBA-4E6477A4C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808538"/>
            <a:ext cx="3200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79.png">
            <a:extLst>
              <a:ext uri="{FF2B5EF4-FFF2-40B4-BE49-F238E27FC236}">
                <a16:creationId xmlns:a16="http://schemas.microsoft.com/office/drawing/2014/main" id="{EF4ADC7E-0663-4100-B7E6-00F30C585B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482975"/>
            <a:ext cx="590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77.png">
            <a:extLst>
              <a:ext uri="{FF2B5EF4-FFF2-40B4-BE49-F238E27FC236}">
                <a16:creationId xmlns:a16="http://schemas.microsoft.com/office/drawing/2014/main" id="{36ED2129-EE5D-44A4-B16E-107714141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785938"/>
            <a:ext cx="3382963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75.png">
            <a:extLst>
              <a:ext uri="{FF2B5EF4-FFF2-40B4-BE49-F238E27FC236}">
                <a16:creationId xmlns:a16="http://schemas.microsoft.com/office/drawing/2014/main" id="{4FEF2B75-DED6-47F5-980D-238ADBA1B6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1214438"/>
            <a:ext cx="24511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8" name="Picture 46" descr="图片62">
            <a:extLst>
              <a:ext uri="{FF2B5EF4-FFF2-40B4-BE49-F238E27FC236}">
                <a16:creationId xmlns:a16="http://schemas.microsoft.com/office/drawing/2014/main" id="{279F0974-9ABF-4323-B7F6-158F45D8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5657850"/>
            <a:ext cx="18748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7" name="Picture 45" descr="图片61">
            <a:extLst>
              <a:ext uri="{FF2B5EF4-FFF2-40B4-BE49-F238E27FC236}">
                <a16:creationId xmlns:a16="http://schemas.microsoft.com/office/drawing/2014/main" id="{F5B56392-E2B6-4D31-A310-560F99129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661025"/>
            <a:ext cx="45545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4" name="Picture 42" descr="图片58">
            <a:extLst>
              <a:ext uri="{FF2B5EF4-FFF2-40B4-BE49-F238E27FC236}">
                <a16:creationId xmlns:a16="http://schemas.microsoft.com/office/drawing/2014/main" id="{5A0E98D6-165E-4B9C-956C-C7FE745C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4978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3" name="Picture 41" descr="图片57">
            <a:extLst>
              <a:ext uri="{FF2B5EF4-FFF2-40B4-BE49-F238E27FC236}">
                <a16:creationId xmlns:a16="http://schemas.microsoft.com/office/drawing/2014/main" id="{5794ACE9-116E-4114-86F2-5C15F87C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89138"/>
            <a:ext cx="22082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2" name="Picture 40" descr="图片56">
            <a:extLst>
              <a:ext uri="{FF2B5EF4-FFF2-40B4-BE49-F238E27FC236}">
                <a16:creationId xmlns:a16="http://schemas.microsoft.com/office/drawing/2014/main" id="{56993771-D759-439B-B4D7-A7096F96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28114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1" name="Picture 39" descr="图片55">
            <a:extLst>
              <a:ext uri="{FF2B5EF4-FFF2-40B4-BE49-F238E27FC236}">
                <a16:creationId xmlns:a16="http://schemas.microsoft.com/office/drawing/2014/main" id="{DF1C0944-E149-4000-9E83-117D17AC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404813"/>
            <a:ext cx="2757488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84">
            <a:extLst>
              <a:ext uri="{FF2B5EF4-FFF2-40B4-BE49-F238E27FC236}">
                <a16:creationId xmlns:a16="http://schemas.microsoft.com/office/drawing/2014/main" id="{EBCF7CA7-7127-43A2-95C9-2BBA15745A99}"/>
              </a:ext>
            </a:extLst>
          </p:cNvPr>
          <p:cNvGrpSpPr>
            <a:grpSpLocks/>
          </p:cNvGrpSpPr>
          <p:nvPr/>
        </p:nvGrpSpPr>
        <p:grpSpPr bwMode="auto">
          <a:xfrm>
            <a:off x="5797550" y="23813"/>
            <a:ext cx="3148013" cy="2363787"/>
            <a:chOff x="5364088" y="908720"/>
            <a:chExt cx="3147045" cy="2363910"/>
          </a:xfrm>
        </p:grpSpPr>
        <p:pic>
          <p:nvPicPr>
            <p:cNvPr id="12314" name="Picture 3" descr="弦线一端固定">
              <a:extLst>
                <a:ext uri="{FF2B5EF4-FFF2-40B4-BE49-F238E27FC236}">
                  <a16:creationId xmlns:a16="http://schemas.microsoft.com/office/drawing/2014/main" id="{41E82342-0A6D-429D-9B49-85065EF8B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908720"/>
              <a:ext cx="3147045" cy="2363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CA27ABE-D2C5-4BC0-B368-DCDF29326CDA}"/>
                </a:ext>
              </a:extLst>
            </p:cNvPr>
            <p:cNvSpPr/>
            <p:nvPr/>
          </p:nvSpPr>
          <p:spPr>
            <a:xfrm>
              <a:off x="7657321" y="1618369"/>
              <a:ext cx="576085" cy="215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pic>
          <p:nvPicPr>
            <p:cNvPr id="12290" name="对象 87">
              <a:extLst>
                <a:ext uri="{FF2B5EF4-FFF2-40B4-BE49-F238E27FC236}">
                  <a16:creationId xmlns:a16="http://schemas.microsoft.com/office/drawing/2014/main" id="{28BE87E6-4650-421C-9530-9F0E1E76C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031" y="2276873"/>
              <a:ext cx="226298" cy="25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08" name="灯片编号占位符 1">
            <a:extLst>
              <a:ext uri="{FF2B5EF4-FFF2-40B4-BE49-F238E27FC236}">
                <a16:creationId xmlns:a16="http://schemas.microsoft.com/office/drawing/2014/main" id="{BF9A6866-AA24-4558-8F75-B803252C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3C45AF1-CB9D-49AB-A88F-2AB2F2C27F57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77" name="右箭头 76">
            <a:extLst>
              <a:ext uri="{FF2B5EF4-FFF2-40B4-BE49-F238E27FC236}">
                <a16:creationId xmlns:a16="http://schemas.microsoft.com/office/drawing/2014/main" id="{807A6C81-445C-40F3-82A6-C2A5F2C0E25F}"/>
              </a:ext>
            </a:extLst>
          </p:cNvPr>
          <p:cNvSpPr/>
          <p:nvPr/>
        </p:nvSpPr>
        <p:spPr>
          <a:xfrm>
            <a:off x="4792663" y="5695950"/>
            <a:ext cx="576262" cy="40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482EDB5-127A-4407-946C-840FD5E489D1}"/>
              </a:ext>
            </a:extLst>
          </p:cNvPr>
          <p:cNvSpPr/>
          <p:nvPr/>
        </p:nvSpPr>
        <p:spPr>
          <a:xfrm>
            <a:off x="4932363" y="1709738"/>
            <a:ext cx="306387" cy="509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9" name="右箭头 88">
            <a:extLst>
              <a:ext uri="{FF2B5EF4-FFF2-40B4-BE49-F238E27FC236}">
                <a16:creationId xmlns:a16="http://schemas.microsoft.com/office/drawing/2014/main" id="{AAAD33AC-DB56-4D35-B1A6-085A9B876E4C}"/>
              </a:ext>
            </a:extLst>
          </p:cNvPr>
          <p:cNvSpPr/>
          <p:nvPr/>
        </p:nvSpPr>
        <p:spPr>
          <a:xfrm>
            <a:off x="3697288" y="4922838"/>
            <a:ext cx="574675" cy="401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066F56BF-9FBB-48B0-B23C-7B7E5DD1BA46}"/>
              </a:ext>
            </a:extLst>
          </p:cNvPr>
          <p:cNvSpPr/>
          <p:nvPr/>
        </p:nvSpPr>
        <p:spPr>
          <a:xfrm>
            <a:off x="6146800" y="1179513"/>
            <a:ext cx="304800" cy="509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CA43FB6B-6B4E-4C57-AEE2-7BE5C60CF2D9}"/>
              </a:ext>
            </a:extLst>
          </p:cNvPr>
          <p:cNvSpPr/>
          <p:nvPr/>
        </p:nvSpPr>
        <p:spPr>
          <a:xfrm>
            <a:off x="7596188" y="1187450"/>
            <a:ext cx="431800" cy="50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3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35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1" grpId="0" animBg="1"/>
      <p:bldP spid="89" grpId="0" animBg="1"/>
      <p:bldP spid="91" grpId="0" animBg="1"/>
      <p:bldP spid="9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>
            <a:extLst>
              <a:ext uri="{FF2B5EF4-FFF2-40B4-BE49-F238E27FC236}">
                <a16:creationId xmlns:a16="http://schemas.microsoft.com/office/drawing/2014/main" id="{F5115BCD-C90C-445D-A82D-FAA4B8C2D6F8}"/>
              </a:ext>
            </a:extLst>
          </p:cNvPr>
          <p:cNvGrpSpPr>
            <a:grpSpLocks/>
          </p:cNvGrpSpPr>
          <p:nvPr/>
        </p:nvGrpSpPr>
        <p:grpSpPr bwMode="auto">
          <a:xfrm>
            <a:off x="2979738" y="1465263"/>
            <a:ext cx="3168650" cy="1801812"/>
            <a:chOff x="5292080" y="1700808"/>
            <a:chExt cx="3168352" cy="18002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9FBC6C-811E-46FD-B060-809BA67B47DF}"/>
                </a:ext>
              </a:extLst>
            </p:cNvPr>
            <p:cNvSpPr/>
            <p:nvPr/>
          </p:nvSpPr>
          <p:spPr>
            <a:xfrm>
              <a:off x="5292080" y="1700808"/>
              <a:ext cx="1728624" cy="180020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5119CAA-F18E-4148-B0FB-E3CEBD9A3EBE}"/>
                </a:ext>
              </a:extLst>
            </p:cNvPr>
            <p:cNvSpPr/>
            <p:nvPr/>
          </p:nvSpPr>
          <p:spPr>
            <a:xfrm>
              <a:off x="7020704" y="1700808"/>
              <a:ext cx="1439728" cy="1800200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" name="组合 48">
            <a:extLst>
              <a:ext uri="{FF2B5EF4-FFF2-40B4-BE49-F238E27FC236}">
                <a16:creationId xmlns:a16="http://schemas.microsoft.com/office/drawing/2014/main" id="{B71E5ADC-B823-47BD-ACB5-3E6D68485CA7}"/>
              </a:ext>
            </a:extLst>
          </p:cNvPr>
          <p:cNvGrpSpPr>
            <a:grpSpLocks/>
          </p:cNvGrpSpPr>
          <p:nvPr/>
        </p:nvGrpSpPr>
        <p:grpSpPr bwMode="auto">
          <a:xfrm>
            <a:off x="2952750" y="1463675"/>
            <a:ext cx="2949575" cy="1803400"/>
            <a:chOff x="2952071" y="1463675"/>
            <a:chExt cx="2949719" cy="1803400"/>
          </a:xfrm>
        </p:grpSpPr>
        <p:grpSp>
          <p:nvGrpSpPr>
            <p:cNvPr id="60430" name="组合 45">
              <a:extLst>
                <a:ext uri="{FF2B5EF4-FFF2-40B4-BE49-F238E27FC236}">
                  <a16:creationId xmlns:a16="http://schemas.microsoft.com/office/drawing/2014/main" id="{B9868171-0E3E-4A78-AB6B-C75A974A69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7488" y="1465263"/>
              <a:ext cx="628650" cy="549275"/>
              <a:chOff x="4027488" y="1465263"/>
              <a:chExt cx="628650" cy="549275"/>
            </a:xfrm>
          </p:grpSpPr>
          <p:pic>
            <p:nvPicPr>
              <p:cNvPr id="60442" name="图片 35" descr="图片92.png">
                <a:extLst>
                  <a:ext uri="{FF2B5EF4-FFF2-40B4-BE49-F238E27FC236}">
                    <a16:creationId xmlns:a16="http://schemas.microsoft.com/office/drawing/2014/main" id="{62FDB6F4-59B8-4914-B65B-67CD07B6D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8742" y="1506505"/>
                <a:ext cx="463258" cy="4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右箭头 8">
                <a:extLst>
                  <a:ext uri="{FF2B5EF4-FFF2-40B4-BE49-F238E27FC236}">
                    <a16:creationId xmlns:a16="http://schemas.microsoft.com/office/drawing/2014/main" id="{EDE7FEF5-6B13-4F0F-97F3-646D31FAA7E3}"/>
                  </a:ext>
                </a:extLst>
              </p:cNvPr>
              <p:cNvSpPr/>
              <p:nvPr/>
            </p:nvSpPr>
            <p:spPr bwMode="auto">
              <a:xfrm>
                <a:off x="4026861" y="1465263"/>
                <a:ext cx="628681" cy="549275"/>
              </a:xfrm>
              <a:prstGeom prst="rightArrow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0431" name="组合 41">
              <a:extLst>
                <a:ext uri="{FF2B5EF4-FFF2-40B4-BE49-F238E27FC236}">
                  <a16:creationId xmlns:a16="http://schemas.microsoft.com/office/drawing/2014/main" id="{03DD4C15-B061-43D2-A114-BE9C54E4F4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539" y="1933575"/>
              <a:ext cx="863600" cy="649288"/>
              <a:chOff x="3792539" y="1933575"/>
              <a:chExt cx="863600" cy="649288"/>
            </a:xfrm>
          </p:grpSpPr>
          <p:pic>
            <p:nvPicPr>
              <p:cNvPr id="60440" name="图片 37" descr="图片94.png">
                <a:extLst>
                  <a:ext uri="{FF2B5EF4-FFF2-40B4-BE49-F238E27FC236}">
                    <a16:creationId xmlns:a16="http://schemas.microsoft.com/office/drawing/2014/main" id="{1C5D4090-8917-4BE5-8746-445974309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1934" y="2000475"/>
                <a:ext cx="475449" cy="499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左箭头 11">
                <a:extLst>
                  <a:ext uri="{FF2B5EF4-FFF2-40B4-BE49-F238E27FC236}">
                    <a16:creationId xmlns:a16="http://schemas.microsoft.com/office/drawing/2014/main" id="{FD53F8B6-7A1F-4A4F-BDE0-AF603826357F}"/>
                  </a:ext>
                </a:extLst>
              </p:cNvPr>
              <p:cNvSpPr/>
              <p:nvPr/>
            </p:nvSpPr>
            <p:spPr bwMode="auto">
              <a:xfrm>
                <a:off x="3791900" y="1933575"/>
                <a:ext cx="863642" cy="649288"/>
              </a:xfrm>
              <a:prstGeom prst="leftArrow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0432" name="组合 40">
              <a:extLst>
                <a:ext uri="{FF2B5EF4-FFF2-40B4-BE49-F238E27FC236}">
                  <a16:creationId xmlns:a16="http://schemas.microsoft.com/office/drawing/2014/main" id="{1FA4F83F-65BA-467E-963D-8315CF368B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0439" y="1463675"/>
              <a:ext cx="781050" cy="647700"/>
              <a:chOff x="4770439" y="1463675"/>
              <a:chExt cx="781050" cy="647700"/>
            </a:xfrm>
          </p:grpSpPr>
          <p:pic>
            <p:nvPicPr>
              <p:cNvPr id="60438" name="图片 36" descr="图片93.png">
                <a:extLst>
                  <a:ext uri="{FF2B5EF4-FFF2-40B4-BE49-F238E27FC236}">
                    <a16:creationId xmlns:a16="http://schemas.microsoft.com/office/drawing/2014/main" id="{93835263-F71C-4DAE-B47A-6C06AEA73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9190" y="1500174"/>
                <a:ext cx="469353" cy="493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右箭头 14">
                <a:extLst>
                  <a:ext uri="{FF2B5EF4-FFF2-40B4-BE49-F238E27FC236}">
                    <a16:creationId xmlns:a16="http://schemas.microsoft.com/office/drawing/2014/main" id="{FB4BAEFD-FC2B-4C20-BF30-3396FF7E1FBE}"/>
                  </a:ext>
                </a:extLst>
              </p:cNvPr>
              <p:cNvSpPr/>
              <p:nvPr/>
            </p:nvSpPr>
            <p:spPr bwMode="auto">
              <a:xfrm>
                <a:off x="4769848" y="1463675"/>
                <a:ext cx="781088" cy="647700"/>
              </a:xfrm>
              <a:prstGeom prst="rightArrow">
                <a:avLst/>
              </a:prstGeom>
              <a:noFill/>
              <a:ln>
                <a:solidFill>
                  <a:srgbClr val="CC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0433" name="组合 42">
              <a:extLst>
                <a:ext uri="{FF2B5EF4-FFF2-40B4-BE49-F238E27FC236}">
                  <a16:creationId xmlns:a16="http://schemas.microsoft.com/office/drawing/2014/main" id="{1F9A3F41-1A07-4C64-B05A-D64DC5899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9739" y="2400300"/>
              <a:ext cx="1735137" cy="866775"/>
              <a:chOff x="2979739" y="2400300"/>
              <a:chExt cx="1735137" cy="866775"/>
            </a:xfrm>
          </p:grpSpPr>
          <p:pic>
            <p:nvPicPr>
              <p:cNvPr id="60436" name="图片 38" descr="图片95.png">
                <a:extLst>
                  <a:ext uri="{FF2B5EF4-FFF2-40B4-BE49-F238E27FC236}">
                    <a16:creationId xmlns:a16="http://schemas.microsoft.com/office/drawing/2014/main" id="{9C1BD565-E233-4BC8-8C82-3EA4CE251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7856" y="2500306"/>
                <a:ext cx="1597020" cy="51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左箭头 17">
                <a:extLst>
                  <a:ext uri="{FF2B5EF4-FFF2-40B4-BE49-F238E27FC236}">
                    <a16:creationId xmlns:a16="http://schemas.microsoft.com/office/drawing/2014/main" id="{14717372-CC55-4855-B6A5-A2C83FE42971}"/>
                  </a:ext>
                </a:extLst>
              </p:cNvPr>
              <p:cNvSpPr/>
              <p:nvPr/>
            </p:nvSpPr>
            <p:spPr bwMode="auto">
              <a:xfrm>
                <a:off x="2979060" y="2400300"/>
                <a:ext cx="1728872" cy="866775"/>
              </a:xfrm>
              <a:prstGeom prst="leftArrow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pic>
          <p:nvPicPr>
            <p:cNvPr id="60434" name="图片 32" descr="图片91.png">
              <a:extLst>
                <a:ext uri="{FF2B5EF4-FFF2-40B4-BE49-F238E27FC236}">
                  <a16:creationId xmlns:a16="http://schemas.microsoft.com/office/drawing/2014/main" id="{E9890F4C-AD2E-403B-9CA9-E658C4CE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214554"/>
              <a:ext cx="1115476" cy="82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35" name="图片 31" descr="图片90.png">
              <a:extLst>
                <a:ext uri="{FF2B5EF4-FFF2-40B4-BE49-F238E27FC236}">
                  <a16:creationId xmlns:a16="http://schemas.microsoft.com/office/drawing/2014/main" id="{1566E79D-0818-45C3-8E5C-02A88D9B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071" y="1728622"/>
              <a:ext cx="1048425" cy="414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613" name="Picture 37" descr="图片63">
            <a:extLst>
              <a:ext uri="{FF2B5EF4-FFF2-40B4-BE49-F238E27FC236}">
                <a16:creationId xmlns:a16="http://schemas.microsoft.com/office/drawing/2014/main" id="{5B4141B5-DACF-49E9-9BD4-F44952D1E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76898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44" descr="图片70">
            <a:hlinkClick r:id="rId9" action="ppaction://hlinkfile"/>
            <a:extLst>
              <a:ext uri="{FF2B5EF4-FFF2-40B4-BE49-F238E27FC236}">
                <a16:creationId xmlns:a16="http://schemas.microsoft.com/office/drawing/2014/main" id="{F901603C-F6BF-41A4-949B-C9742243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5445125"/>
            <a:ext cx="238601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9" name="Picture 43" descr="图片69">
            <a:hlinkClick r:id="rId11" action="ppaction://hlinkfile"/>
            <a:extLst>
              <a:ext uri="{FF2B5EF4-FFF2-40B4-BE49-F238E27FC236}">
                <a16:creationId xmlns:a16="http://schemas.microsoft.com/office/drawing/2014/main" id="{73931ED8-9857-40AA-8E7B-088639DD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4221163"/>
            <a:ext cx="207486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8" name="Picture 42" descr="图片68">
            <a:extLst>
              <a:ext uri="{FF2B5EF4-FFF2-40B4-BE49-F238E27FC236}">
                <a16:creationId xmlns:a16="http://schemas.microsoft.com/office/drawing/2014/main" id="{2A2BBEFD-33F0-439D-9498-E777A85B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729288"/>
            <a:ext cx="52212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41" descr="图片67">
            <a:extLst>
              <a:ext uri="{FF2B5EF4-FFF2-40B4-BE49-F238E27FC236}">
                <a16:creationId xmlns:a16="http://schemas.microsoft.com/office/drawing/2014/main" id="{9BE6901A-EE0D-4F17-9852-ABA01A3C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5013325"/>
            <a:ext cx="372586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6" name="Picture 40" descr="图片66">
            <a:extLst>
              <a:ext uri="{FF2B5EF4-FFF2-40B4-BE49-F238E27FC236}">
                <a16:creationId xmlns:a16="http://schemas.microsoft.com/office/drawing/2014/main" id="{5204BF3B-9141-40FE-AB11-DBA7717E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365625"/>
            <a:ext cx="52212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5" name="Picture 39" descr="图片65">
            <a:extLst>
              <a:ext uri="{FF2B5EF4-FFF2-40B4-BE49-F238E27FC236}">
                <a16:creationId xmlns:a16="http://schemas.microsoft.com/office/drawing/2014/main" id="{117DD5BA-1861-4506-8B32-9C8AB5A4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0" y="3646488"/>
            <a:ext cx="46863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38" descr="图片64">
            <a:extLst>
              <a:ext uri="{FF2B5EF4-FFF2-40B4-BE49-F238E27FC236}">
                <a16:creationId xmlns:a16="http://schemas.microsoft.com/office/drawing/2014/main" id="{377CAA9A-E27B-45F2-A4DB-DB965737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3644900"/>
            <a:ext cx="37258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94CC4BC-5479-47A6-82F4-E158B223033C}"/>
              </a:ext>
            </a:extLst>
          </p:cNvPr>
          <p:cNvCxnSpPr/>
          <p:nvPr/>
        </p:nvCxnSpPr>
        <p:spPr bwMode="auto">
          <a:xfrm>
            <a:off x="4708525" y="1177925"/>
            <a:ext cx="0" cy="23764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29" name="灯片编号占位符 1">
            <a:extLst>
              <a:ext uri="{FF2B5EF4-FFF2-40B4-BE49-F238E27FC236}">
                <a16:creationId xmlns:a16="http://schemas.microsoft.com/office/drawing/2014/main" id="{42FCDB94-38B2-42F3-8351-AB60B050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9750" y="6524625"/>
            <a:ext cx="2133600" cy="209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DD253EE-0667-40A7-B7CD-71C1EF5C72F4}" type="slidenum">
              <a:rPr lang="en-US" altLang="zh-CN"/>
              <a:pPr/>
              <a:t>54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06" name="Picture 30" descr="图片71">
            <a:extLst>
              <a:ext uri="{FF2B5EF4-FFF2-40B4-BE49-F238E27FC236}">
                <a16:creationId xmlns:a16="http://schemas.microsoft.com/office/drawing/2014/main" id="{CB39536F-0223-4763-A4B0-FE39C072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81153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523CC914-024B-47DB-9204-90322C77DBA0}"/>
              </a:ext>
            </a:extLst>
          </p:cNvPr>
          <p:cNvSpPr/>
          <p:nvPr/>
        </p:nvSpPr>
        <p:spPr>
          <a:xfrm>
            <a:off x="4603750" y="4357688"/>
            <a:ext cx="4060825" cy="6508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444" name="灯片编号占位符 1">
            <a:extLst>
              <a:ext uri="{FF2B5EF4-FFF2-40B4-BE49-F238E27FC236}">
                <a16:creationId xmlns:a16="http://schemas.microsoft.com/office/drawing/2014/main" id="{724A5F20-4FD1-473D-90F3-73F47B5F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BBA019A-FBC3-4B72-BEFE-0562198BFAA8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图片89.png">
            <a:extLst>
              <a:ext uri="{FF2B5EF4-FFF2-40B4-BE49-F238E27FC236}">
                <a16:creationId xmlns:a16="http://schemas.microsoft.com/office/drawing/2014/main" id="{4C7FADCA-BC83-4406-A777-F77CAF9EE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5051425"/>
            <a:ext cx="309721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88.png">
            <a:extLst>
              <a:ext uri="{FF2B5EF4-FFF2-40B4-BE49-F238E27FC236}">
                <a16:creationId xmlns:a16="http://schemas.microsoft.com/office/drawing/2014/main" id="{26E3779F-ED8E-4804-95F5-EA1925F93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4194175"/>
            <a:ext cx="290195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87.png">
            <a:extLst>
              <a:ext uri="{FF2B5EF4-FFF2-40B4-BE49-F238E27FC236}">
                <a16:creationId xmlns:a16="http://schemas.microsoft.com/office/drawing/2014/main" id="{83340379-77B7-4592-82BE-A1A8B10DD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4459288"/>
            <a:ext cx="1395412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86.png">
            <a:extLst>
              <a:ext uri="{FF2B5EF4-FFF2-40B4-BE49-F238E27FC236}">
                <a16:creationId xmlns:a16="http://schemas.microsoft.com/office/drawing/2014/main" id="{5CDE4096-1D92-4742-BFDF-BBD46A80A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552825"/>
            <a:ext cx="264477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 descr="图片85.png">
            <a:extLst>
              <a:ext uri="{FF2B5EF4-FFF2-40B4-BE49-F238E27FC236}">
                <a16:creationId xmlns:a16="http://schemas.microsoft.com/office/drawing/2014/main" id="{DBC524F9-E129-4EA5-9C88-DD670A918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571875"/>
            <a:ext cx="25241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9" name="Picture 39" descr="图片79">
            <a:extLst>
              <a:ext uri="{FF2B5EF4-FFF2-40B4-BE49-F238E27FC236}">
                <a16:creationId xmlns:a16="http://schemas.microsoft.com/office/drawing/2014/main" id="{C1576965-0F88-4D53-A3E9-C78AD81BC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8" y="6024563"/>
            <a:ext cx="13081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8" name="Picture 38" descr="图片78">
            <a:extLst>
              <a:ext uri="{FF2B5EF4-FFF2-40B4-BE49-F238E27FC236}">
                <a16:creationId xmlns:a16="http://schemas.microsoft.com/office/drawing/2014/main" id="{BF506DA0-1B33-4E54-926C-D6FCC192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6021388"/>
            <a:ext cx="1308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7" name="Picture 37" descr="图片77">
            <a:extLst>
              <a:ext uri="{FF2B5EF4-FFF2-40B4-BE49-F238E27FC236}">
                <a16:creationId xmlns:a16="http://schemas.microsoft.com/office/drawing/2014/main" id="{D3BDCDC7-44D0-416D-94DB-7BA13399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013325"/>
            <a:ext cx="353853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6" name="Picture 36" descr="图片76">
            <a:extLst>
              <a:ext uri="{FF2B5EF4-FFF2-40B4-BE49-F238E27FC236}">
                <a16:creationId xmlns:a16="http://schemas.microsoft.com/office/drawing/2014/main" id="{43784271-EEC1-4F61-BA2F-A47FE281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308475"/>
            <a:ext cx="28892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4" name="Picture 34" descr="图片74">
            <a:extLst>
              <a:ext uri="{FF2B5EF4-FFF2-40B4-BE49-F238E27FC236}">
                <a16:creationId xmlns:a16="http://schemas.microsoft.com/office/drawing/2014/main" id="{B238B426-B0D3-4FE1-B432-EDE66977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387475"/>
            <a:ext cx="86963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3" name="Picture 33" descr="图片73">
            <a:extLst>
              <a:ext uri="{FF2B5EF4-FFF2-40B4-BE49-F238E27FC236}">
                <a16:creationId xmlns:a16="http://schemas.microsoft.com/office/drawing/2014/main" id="{203E5F80-98D1-4B94-B2B0-E7CABE26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08050"/>
            <a:ext cx="22129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2" name="Picture 32" descr="图片72">
            <a:extLst>
              <a:ext uri="{FF2B5EF4-FFF2-40B4-BE49-F238E27FC236}">
                <a16:creationId xmlns:a16="http://schemas.microsoft.com/office/drawing/2014/main" id="{2AF71A98-0D5D-4E54-971F-7E5D39B05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55600"/>
            <a:ext cx="24638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8" name="灯片编号占位符 1">
            <a:extLst>
              <a:ext uri="{FF2B5EF4-FFF2-40B4-BE49-F238E27FC236}">
                <a16:creationId xmlns:a16="http://schemas.microsoft.com/office/drawing/2014/main" id="{FC139A3E-FF11-4AB0-87FC-7F470334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27320F-207B-49C4-ABA3-E5E91FEEB427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3730289-3575-455A-9B40-B8DF93C1F4EA}"/>
              </a:ext>
            </a:extLst>
          </p:cNvPr>
          <p:cNvSpPr/>
          <p:nvPr/>
        </p:nvSpPr>
        <p:spPr>
          <a:xfrm>
            <a:off x="5500688" y="2214563"/>
            <a:ext cx="3563937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6BB0FE7-277C-4C28-BF96-4C0D0C4914EE}"/>
              </a:ext>
            </a:extLst>
          </p:cNvPr>
          <p:cNvSpPr/>
          <p:nvPr/>
        </p:nvSpPr>
        <p:spPr>
          <a:xfrm>
            <a:off x="4714875" y="5000625"/>
            <a:ext cx="1714500" cy="1000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D37349C-56E8-4859-BE15-E010A1411DD1}"/>
              </a:ext>
            </a:extLst>
          </p:cNvPr>
          <p:cNvSpPr/>
          <p:nvPr/>
        </p:nvSpPr>
        <p:spPr>
          <a:xfrm>
            <a:off x="6424613" y="5065713"/>
            <a:ext cx="1171575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D7CE450-CD9F-4040-A42D-997D275D868E}"/>
              </a:ext>
            </a:extLst>
          </p:cNvPr>
          <p:cNvCxnSpPr/>
          <p:nvPr/>
        </p:nvCxnSpPr>
        <p:spPr>
          <a:xfrm>
            <a:off x="5435600" y="5856288"/>
            <a:ext cx="0" cy="35877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3BE2E61-C8DE-40F3-8622-66468BA83518}"/>
              </a:ext>
            </a:extLst>
          </p:cNvPr>
          <p:cNvCxnSpPr/>
          <p:nvPr/>
        </p:nvCxnSpPr>
        <p:spPr>
          <a:xfrm>
            <a:off x="7019925" y="5856288"/>
            <a:ext cx="0" cy="35877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59BB55A4-F454-4CA2-B95F-15178620727B}"/>
              </a:ext>
            </a:extLst>
          </p:cNvPr>
          <p:cNvSpPr/>
          <p:nvPr/>
        </p:nvSpPr>
        <p:spPr>
          <a:xfrm>
            <a:off x="2700338" y="5659438"/>
            <a:ext cx="785812" cy="6461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62488" name="Picture 24">
            <a:extLst>
              <a:ext uri="{FF2B5EF4-FFF2-40B4-BE49-F238E27FC236}">
                <a16:creationId xmlns:a16="http://schemas.microsoft.com/office/drawing/2014/main" id="{605F4D84-9825-4DC7-B2C2-36F4935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924175"/>
            <a:ext cx="8745538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片 120" descr="图片20.png">
            <a:extLst>
              <a:ext uri="{FF2B5EF4-FFF2-40B4-BE49-F238E27FC236}">
                <a16:creationId xmlns:a16="http://schemas.microsoft.com/office/drawing/2014/main" id="{464A966D-6F78-4BE4-AB14-DFAC15570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4357688"/>
            <a:ext cx="8286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图片 119" descr="图片19.png">
            <a:extLst>
              <a:ext uri="{FF2B5EF4-FFF2-40B4-BE49-F238E27FC236}">
                <a16:creationId xmlns:a16="http://schemas.microsoft.com/office/drawing/2014/main" id="{819092E5-4C22-4F49-980F-706A1F5CF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357688"/>
            <a:ext cx="82867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图片 114" descr="图片14.png">
            <a:extLst>
              <a:ext uri="{FF2B5EF4-FFF2-40B4-BE49-F238E27FC236}">
                <a16:creationId xmlns:a16="http://schemas.microsoft.com/office/drawing/2014/main" id="{8542439B-AFC8-473B-9D2D-5B42DE8A5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55963"/>
            <a:ext cx="25542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图片 113" descr="图片13.png">
            <a:extLst>
              <a:ext uri="{FF2B5EF4-FFF2-40B4-BE49-F238E27FC236}">
                <a16:creationId xmlns:a16="http://schemas.microsoft.com/office/drawing/2014/main" id="{E40AB5F5-CE2D-4114-8A58-D1C029C8F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040063"/>
            <a:ext cx="27543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图片 111" descr="图片12.png">
            <a:extLst>
              <a:ext uri="{FF2B5EF4-FFF2-40B4-BE49-F238E27FC236}">
                <a16:creationId xmlns:a16="http://schemas.microsoft.com/office/drawing/2014/main" id="{A2796335-8934-4166-ABD1-7B06EC123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24163"/>
            <a:ext cx="26765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图片 110" descr="图片11.png">
            <a:extLst>
              <a:ext uri="{FF2B5EF4-FFF2-40B4-BE49-F238E27FC236}">
                <a16:creationId xmlns:a16="http://schemas.microsoft.com/office/drawing/2014/main" id="{5CA5DCAA-B56C-464B-8BDC-8E12C1043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08263"/>
            <a:ext cx="26765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图片 109" descr="图片10.png">
            <a:extLst>
              <a:ext uri="{FF2B5EF4-FFF2-40B4-BE49-F238E27FC236}">
                <a16:creationId xmlns:a16="http://schemas.microsoft.com/office/drawing/2014/main" id="{019D0186-B917-4B1F-B1BA-1020FD0A61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301875"/>
            <a:ext cx="25352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图片 107" descr="图片9.png">
            <a:extLst>
              <a:ext uri="{FF2B5EF4-FFF2-40B4-BE49-F238E27FC236}">
                <a16:creationId xmlns:a16="http://schemas.microsoft.com/office/drawing/2014/main" id="{268AA37D-C2E7-4F7E-9CB5-05315A758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797425"/>
            <a:ext cx="91249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图片 102" descr="图片8.png">
            <a:hlinkClick r:id="rId10" action="ppaction://hlinkfile"/>
            <a:extLst>
              <a:ext uri="{FF2B5EF4-FFF2-40B4-BE49-F238E27FC236}">
                <a16:creationId xmlns:a16="http://schemas.microsoft.com/office/drawing/2014/main" id="{BDD3415F-E6C6-4D92-8FEA-BFA6550C8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4278313"/>
            <a:ext cx="2627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图片 100" descr="图片7.png">
            <a:extLst>
              <a:ext uri="{FF2B5EF4-FFF2-40B4-BE49-F238E27FC236}">
                <a16:creationId xmlns:a16="http://schemas.microsoft.com/office/drawing/2014/main" id="{34E5796A-BFA6-4061-BA35-96BC607633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133600"/>
            <a:ext cx="903288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图片 98" descr="图片5.png">
            <a:extLst>
              <a:ext uri="{FF2B5EF4-FFF2-40B4-BE49-F238E27FC236}">
                <a16:creationId xmlns:a16="http://schemas.microsoft.com/office/drawing/2014/main" id="{C43A17BF-7FD2-4041-B2C4-9064066762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1508125"/>
            <a:ext cx="9810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图片 97" descr="图片5.png">
            <a:extLst>
              <a:ext uri="{FF2B5EF4-FFF2-40B4-BE49-F238E27FC236}">
                <a16:creationId xmlns:a16="http://schemas.microsoft.com/office/drawing/2014/main" id="{8E282A80-4237-4EC5-8764-C3471CBB35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508125"/>
            <a:ext cx="9810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图片 96" descr="图片4.png">
            <a:extLst>
              <a:ext uri="{FF2B5EF4-FFF2-40B4-BE49-F238E27FC236}">
                <a16:creationId xmlns:a16="http://schemas.microsoft.com/office/drawing/2014/main" id="{819AACB5-B59B-4254-A586-B356FD167D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55575"/>
            <a:ext cx="1585913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图片 94" descr="图片3.png">
            <a:extLst>
              <a:ext uri="{FF2B5EF4-FFF2-40B4-BE49-F238E27FC236}">
                <a16:creationId xmlns:a16="http://schemas.microsoft.com/office/drawing/2014/main" id="{E75E320B-2F32-4F7F-B62E-6936F48A45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25538"/>
            <a:ext cx="4503737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图片 93" descr="图片2.png">
            <a:extLst>
              <a:ext uri="{FF2B5EF4-FFF2-40B4-BE49-F238E27FC236}">
                <a16:creationId xmlns:a16="http://schemas.microsoft.com/office/drawing/2014/main" id="{0BB344F5-3615-4A27-8C73-D652AE1C1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27305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灯片编号占位符 1">
            <a:extLst>
              <a:ext uri="{FF2B5EF4-FFF2-40B4-BE49-F238E27FC236}">
                <a16:creationId xmlns:a16="http://schemas.microsoft.com/office/drawing/2014/main" id="{30B76059-A880-4E87-B6EA-7A342831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DA6984-DAEA-452E-B306-41D1AE674702}" type="slidenum">
              <a:rPr lang="en-US" altLang="zh-CN"/>
              <a:pPr/>
              <a:t>57</a:t>
            </a:fld>
            <a:endParaRPr lang="en-US" altLang="zh-CN"/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EE03F9D1-7C69-4C6B-AE9B-C3D362414CCC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2492375"/>
            <a:ext cx="4752975" cy="1681163"/>
            <a:chOff x="2229" y="1585"/>
            <a:chExt cx="1475" cy="1059"/>
          </a:xfrm>
        </p:grpSpPr>
        <p:sp>
          <p:nvSpPr>
            <p:cNvPr id="13381" name="Freeform 26">
              <a:extLst>
                <a:ext uri="{FF2B5EF4-FFF2-40B4-BE49-F238E27FC236}">
                  <a16:creationId xmlns:a16="http://schemas.microsoft.com/office/drawing/2014/main" id="{AE12A3FF-FB48-47AA-B242-9B163991C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69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27">
              <a:extLst>
                <a:ext uri="{FF2B5EF4-FFF2-40B4-BE49-F238E27FC236}">
                  <a16:creationId xmlns:a16="http://schemas.microsoft.com/office/drawing/2014/main" id="{0096C1AC-921F-4F41-9A28-A0EC4C22A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69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28">
              <a:extLst>
                <a:ext uri="{FF2B5EF4-FFF2-40B4-BE49-F238E27FC236}">
                  <a16:creationId xmlns:a16="http://schemas.microsoft.com/office/drawing/2014/main" id="{7E981264-1017-46D6-8F7D-F0D70A90F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69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30">
            <a:extLst>
              <a:ext uri="{FF2B5EF4-FFF2-40B4-BE49-F238E27FC236}">
                <a16:creationId xmlns:a16="http://schemas.microsoft.com/office/drawing/2014/main" id="{ABD5037F-1C5C-4B27-B531-5314D539A56A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2717800"/>
            <a:ext cx="4752975" cy="1258888"/>
            <a:chOff x="2229" y="1585"/>
            <a:chExt cx="1475" cy="1059"/>
          </a:xfrm>
        </p:grpSpPr>
        <p:sp>
          <p:nvSpPr>
            <p:cNvPr id="13378" name="Freeform 31">
              <a:extLst>
                <a:ext uri="{FF2B5EF4-FFF2-40B4-BE49-F238E27FC236}">
                  <a16:creationId xmlns:a16="http://schemas.microsoft.com/office/drawing/2014/main" id="{FF487CD1-43F9-42C2-8CB7-B2EC4B624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Freeform 32">
              <a:extLst>
                <a:ext uri="{FF2B5EF4-FFF2-40B4-BE49-F238E27FC236}">
                  <a16:creationId xmlns:a16="http://schemas.microsoft.com/office/drawing/2014/main" id="{B03A4833-92E2-4DCF-9377-E196D2D05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0" name="Freeform 33">
              <a:extLst>
                <a:ext uri="{FF2B5EF4-FFF2-40B4-BE49-F238E27FC236}">
                  <a16:creationId xmlns:a16="http://schemas.microsoft.com/office/drawing/2014/main" id="{F5737481-CB96-4D57-A954-65CCECD2A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576554BA-BEC8-4CE2-82FE-4F4488DD1668}"/>
              </a:ext>
            </a:extLst>
          </p:cNvPr>
          <p:cNvGrpSpPr>
            <a:grpSpLocks/>
          </p:cNvGrpSpPr>
          <p:nvPr/>
        </p:nvGrpSpPr>
        <p:grpSpPr bwMode="auto">
          <a:xfrm>
            <a:off x="3770313" y="2928938"/>
            <a:ext cx="4752975" cy="841375"/>
            <a:chOff x="2229" y="1585"/>
            <a:chExt cx="1475" cy="1059"/>
          </a:xfrm>
        </p:grpSpPr>
        <p:sp>
          <p:nvSpPr>
            <p:cNvPr id="13375" name="Freeform 35">
              <a:extLst>
                <a:ext uri="{FF2B5EF4-FFF2-40B4-BE49-F238E27FC236}">
                  <a16:creationId xmlns:a16="http://schemas.microsoft.com/office/drawing/2014/main" id="{263BF2B7-1A1A-414D-94E3-A94289BE1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6" name="Freeform 36">
              <a:extLst>
                <a:ext uri="{FF2B5EF4-FFF2-40B4-BE49-F238E27FC236}">
                  <a16:creationId xmlns:a16="http://schemas.microsoft.com/office/drawing/2014/main" id="{D5934CF0-8FCD-4BE0-80F4-71858D393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7" name="Freeform 37">
              <a:extLst>
                <a:ext uri="{FF2B5EF4-FFF2-40B4-BE49-F238E27FC236}">
                  <a16:creationId xmlns:a16="http://schemas.microsoft.com/office/drawing/2014/main" id="{F6BDFD5D-BA82-45A7-B06A-0B51B5991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47259DBB-9D81-4FB7-8C91-3AF0FE8C1198}"/>
              </a:ext>
            </a:extLst>
          </p:cNvPr>
          <p:cNvGrpSpPr>
            <a:grpSpLocks/>
          </p:cNvGrpSpPr>
          <p:nvPr/>
        </p:nvGrpSpPr>
        <p:grpSpPr bwMode="auto">
          <a:xfrm>
            <a:off x="3770313" y="3141663"/>
            <a:ext cx="4752975" cy="420687"/>
            <a:chOff x="2229" y="1585"/>
            <a:chExt cx="1475" cy="1059"/>
          </a:xfrm>
        </p:grpSpPr>
        <p:sp>
          <p:nvSpPr>
            <p:cNvPr id="13372" name="Freeform 39">
              <a:extLst>
                <a:ext uri="{FF2B5EF4-FFF2-40B4-BE49-F238E27FC236}">
                  <a16:creationId xmlns:a16="http://schemas.microsoft.com/office/drawing/2014/main" id="{4CAD59DF-7AAF-43A7-A1CB-3D2612722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Freeform 40">
              <a:extLst>
                <a:ext uri="{FF2B5EF4-FFF2-40B4-BE49-F238E27FC236}">
                  <a16:creationId xmlns:a16="http://schemas.microsoft.com/office/drawing/2014/main" id="{966BF39B-C8DA-4C34-9A36-ECAD159F4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4" name="Freeform 41">
              <a:extLst>
                <a:ext uri="{FF2B5EF4-FFF2-40B4-BE49-F238E27FC236}">
                  <a16:creationId xmlns:a16="http://schemas.microsoft.com/office/drawing/2014/main" id="{4C2FF088-5EA5-4F2E-B2F4-B92DBBFD5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B88E190B-319C-4716-9F56-8624CF7645A0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3346450"/>
            <a:ext cx="4752975" cy="1588"/>
            <a:chOff x="2229" y="1585"/>
            <a:chExt cx="1475" cy="1059"/>
          </a:xfrm>
        </p:grpSpPr>
        <p:sp>
          <p:nvSpPr>
            <p:cNvPr id="13369" name="Freeform 43">
              <a:extLst>
                <a:ext uri="{FF2B5EF4-FFF2-40B4-BE49-F238E27FC236}">
                  <a16:creationId xmlns:a16="http://schemas.microsoft.com/office/drawing/2014/main" id="{70867B76-8D34-44EA-A894-E018CCF9C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Freeform 44">
              <a:extLst>
                <a:ext uri="{FF2B5EF4-FFF2-40B4-BE49-F238E27FC236}">
                  <a16:creationId xmlns:a16="http://schemas.microsoft.com/office/drawing/2014/main" id="{FE0C415E-C0FA-4F7C-BF67-1B10663E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Freeform 45">
              <a:extLst>
                <a:ext uri="{FF2B5EF4-FFF2-40B4-BE49-F238E27FC236}">
                  <a16:creationId xmlns:a16="http://schemas.microsoft.com/office/drawing/2014/main" id="{108BC61B-7C13-4390-A47B-E1303A443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46">
            <a:extLst>
              <a:ext uri="{FF2B5EF4-FFF2-40B4-BE49-F238E27FC236}">
                <a16:creationId xmlns:a16="http://schemas.microsoft.com/office/drawing/2014/main" id="{EC0196F8-B6AD-4CCA-B1E4-8A781F67ECC3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3779838" y="2430463"/>
            <a:ext cx="4752975" cy="1681162"/>
            <a:chOff x="2229" y="1585"/>
            <a:chExt cx="1475" cy="1059"/>
          </a:xfrm>
        </p:grpSpPr>
        <p:sp>
          <p:nvSpPr>
            <p:cNvPr id="13366" name="Freeform 47">
              <a:extLst>
                <a:ext uri="{FF2B5EF4-FFF2-40B4-BE49-F238E27FC236}">
                  <a16:creationId xmlns:a16="http://schemas.microsoft.com/office/drawing/2014/main" id="{E08151EF-18BF-4EBD-813D-E7A35B11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Freeform 48">
              <a:extLst>
                <a:ext uri="{FF2B5EF4-FFF2-40B4-BE49-F238E27FC236}">
                  <a16:creationId xmlns:a16="http://schemas.microsoft.com/office/drawing/2014/main" id="{A244E6E5-CE2D-43C1-9B03-CA6E1284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Freeform 49">
              <a:extLst>
                <a:ext uri="{FF2B5EF4-FFF2-40B4-BE49-F238E27FC236}">
                  <a16:creationId xmlns:a16="http://schemas.microsoft.com/office/drawing/2014/main" id="{D2B87A39-AA1E-48B9-80A7-191AF8262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50">
            <a:extLst>
              <a:ext uri="{FF2B5EF4-FFF2-40B4-BE49-F238E27FC236}">
                <a16:creationId xmlns:a16="http://schemas.microsoft.com/office/drawing/2014/main" id="{7FC65DA3-E561-4143-89FF-6BD252A850CD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3779838" y="2698750"/>
            <a:ext cx="4752975" cy="1258888"/>
            <a:chOff x="2229" y="1585"/>
            <a:chExt cx="1475" cy="1059"/>
          </a:xfrm>
        </p:grpSpPr>
        <p:sp>
          <p:nvSpPr>
            <p:cNvPr id="13363" name="Freeform 51">
              <a:extLst>
                <a:ext uri="{FF2B5EF4-FFF2-40B4-BE49-F238E27FC236}">
                  <a16:creationId xmlns:a16="http://schemas.microsoft.com/office/drawing/2014/main" id="{57AD4B2E-950A-4CC1-886E-ABC31EB41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4" name="Freeform 52">
              <a:extLst>
                <a:ext uri="{FF2B5EF4-FFF2-40B4-BE49-F238E27FC236}">
                  <a16:creationId xmlns:a16="http://schemas.microsoft.com/office/drawing/2014/main" id="{49C64E1A-029C-4B72-9263-E17B1C109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5" name="Freeform 53">
              <a:extLst>
                <a:ext uri="{FF2B5EF4-FFF2-40B4-BE49-F238E27FC236}">
                  <a16:creationId xmlns:a16="http://schemas.microsoft.com/office/drawing/2014/main" id="{C4DF91C2-DC10-47BB-BE4D-25BBF27DF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54">
            <a:extLst>
              <a:ext uri="{FF2B5EF4-FFF2-40B4-BE49-F238E27FC236}">
                <a16:creationId xmlns:a16="http://schemas.microsoft.com/office/drawing/2014/main" id="{7F4C1AF3-AC07-47F6-AA12-EC18BD2E1714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3779838" y="2919413"/>
            <a:ext cx="4752975" cy="841375"/>
            <a:chOff x="2229" y="1585"/>
            <a:chExt cx="1475" cy="1059"/>
          </a:xfrm>
        </p:grpSpPr>
        <p:sp>
          <p:nvSpPr>
            <p:cNvPr id="13360" name="Freeform 55">
              <a:extLst>
                <a:ext uri="{FF2B5EF4-FFF2-40B4-BE49-F238E27FC236}">
                  <a16:creationId xmlns:a16="http://schemas.microsoft.com/office/drawing/2014/main" id="{3739E7B7-A2EB-4852-BD26-EED55BFBC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1" name="Freeform 56">
              <a:extLst>
                <a:ext uri="{FF2B5EF4-FFF2-40B4-BE49-F238E27FC236}">
                  <a16:creationId xmlns:a16="http://schemas.microsoft.com/office/drawing/2014/main" id="{B4A1A99B-4F16-401C-A82E-FE2CB1F46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2" name="Freeform 57">
              <a:extLst>
                <a:ext uri="{FF2B5EF4-FFF2-40B4-BE49-F238E27FC236}">
                  <a16:creationId xmlns:a16="http://schemas.microsoft.com/office/drawing/2014/main" id="{904999BB-03D0-4B84-9050-73D6E7D0A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58">
            <a:extLst>
              <a:ext uri="{FF2B5EF4-FFF2-40B4-BE49-F238E27FC236}">
                <a16:creationId xmlns:a16="http://schemas.microsoft.com/office/drawing/2014/main" id="{3DBDEB1B-1D39-4DDA-928B-14AB33171553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3770313" y="3130550"/>
            <a:ext cx="4752975" cy="420688"/>
            <a:chOff x="2229" y="1585"/>
            <a:chExt cx="1475" cy="1059"/>
          </a:xfrm>
        </p:grpSpPr>
        <p:sp>
          <p:nvSpPr>
            <p:cNvPr id="13357" name="Freeform 59">
              <a:extLst>
                <a:ext uri="{FF2B5EF4-FFF2-40B4-BE49-F238E27FC236}">
                  <a16:creationId xmlns:a16="http://schemas.microsoft.com/office/drawing/2014/main" id="{C05EC82A-4C51-4BB1-85E2-FC475E342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" y="1585"/>
              <a:ext cx="658" cy="1059"/>
            </a:xfrm>
            <a:custGeom>
              <a:avLst/>
              <a:gdLst>
                <a:gd name="T0" fmla="*/ 1 w 1315"/>
                <a:gd name="T1" fmla="*/ 1 h 2118"/>
                <a:gd name="T2" fmla="*/ 1 w 1315"/>
                <a:gd name="T3" fmla="*/ 1 h 2118"/>
                <a:gd name="T4" fmla="*/ 1 w 1315"/>
                <a:gd name="T5" fmla="*/ 1 h 2118"/>
                <a:gd name="T6" fmla="*/ 1 w 1315"/>
                <a:gd name="T7" fmla="*/ 1 h 2118"/>
                <a:gd name="T8" fmla="*/ 1 w 1315"/>
                <a:gd name="T9" fmla="*/ 1 h 2118"/>
                <a:gd name="T10" fmla="*/ 1 w 1315"/>
                <a:gd name="T11" fmla="*/ 1 h 2118"/>
                <a:gd name="T12" fmla="*/ 1 w 1315"/>
                <a:gd name="T13" fmla="*/ 1 h 2118"/>
                <a:gd name="T14" fmla="*/ 1 w 1315"/>
                <a:gd name="T15" fmla="*/ 1 h 2118"/>
                <a:gd name="T16" fmla="*/ 1 w 1315"/>
                <a:gd name="T17" fmla="*/ 1 h 2118"/>
                <a:gd name="T18" fmla="*/ 1 w 1315"/>
                <a:gd name="T19" fmla="*/ 1 h 2118"/>
                <a:gd name="T20" fmla="*/ 1 w 1315"/>
                <a:gd name="T21" fmla="*/ 1 h 2118"/>
                <a:gd name="T22" fmla="*/ 1 w 1315"/>
                <a:gd name="T23" fmla="*/ 1 h 2118"/>
                <a:gd name="T24" fmla="*/ 1 w 1315"/>
                <a:gd name="T25" fmla="*/ 1 h 2118"/>
                <a:gd name="T26" fmla="*/ 1 w 1315"/>
                <a:gd name="T27" fmla="*/ 1 h 2118"/>
                <a:gd name="T28" fmla="*/ 1 w 1315"/>
                <a:gd name="T29" fmla="*/ 1 h 2118"/>
                <a:gd name="T30" fmla="*/ 1 w 1315"/>
                <a:gd name="T31" fmla="*/ 1 h 2118"/>
                <a:gd name="T32" fmla="*/ 1 w 1315"/>
                <a:gd name="T33" fmla="*/ 1 h 2118"/>
                <a:gd name="T34" fmla="*/ 1 w 1315"/>
                <a:gd name="T35" fmla="*/ 1 h 2118"/>
                <a:gd name="T36" fmla="*/ 1 w 1315"/>
                <a:gd name="T37" fmla="*/ 1 h 2118"/>
                <a:gd name="T38" fmla="*/ 1 w 1315"/>
                <a:gd name="T39" fmla="*/ 1 h 2118"/>
                <a:gd name="T40" fmla="*/ 1 w 1315"/>
                <a:gd name="T41" fmla="*/ 1 h 2118"/>
                <a:gd name="T42" fmla="*/ 1 w 1315"/>
                <a:gd name="T43" fmla="*/ 1 h 2118"/>
                <a:gd name="T44" fmla="*/ 1 w 1315"/>
                <a:gd name="T45" fmla="*/ 1 h 2118"/>
                <a:gd name="T46" fmla="*/ 1 w 1315"/>
                <a:gd name="T47" fmla="*/ 1 h 2118"/>
                <a:gd name="T48" fmla="*/ 1 w 1315"/>
                <a:gd name="T49" fmla="*/ 1 h 2118"/>
                <a:gd name="T50" fmla="*/ 1 w 1315"/>
                <a:gd name="T51" fmla="*/ 1 h 2118"/>
                <a:gd name="T52" fmla="*/ 1 w 1315"/>
                <a:gd name="T53" fmla="*/ 1 h 2118"/>
                <a:gd name="T54" fmla="*/ 1 w 1315"/>
                <a:gd name="T55" fmla="*/ 1 h 2118"/>
                <a:gd name="T56" fmla="*/ 1 w 1315"/>
                <a:gd name="T57" fmla="*/ 1 h 2118"/>
                <a:gd name="T58" fmla="*/ 1 w 1315"/>
                <a:gd name="T59" fmla="*/ 1 h 2118"/>
                <a:gd name="T60" fmla="*/ 1 w 1315"/>
                <a:gd name="T61" fmla="*/ 1 h 2118"/>
                <a:gd name="T62" fmla="*/ 1 w 1315"/>
                <a:gd name="T63" fmla="*/ 1 h 2118"/>
                <a:gd name="T64" fmla="*/ 1 w 1315"/>
                <a:gd name="T65" fmla="*/ 1 h 2118"/>
                <a:gd name="T66" fmla="*/ 1 w 1315"/>
                <a:gd name="T67" fmla="*/ 1 h 2118"/>
                <a:gd name="T68" fmla="*/ 1 w 1315"/>
                <a:gd name="T69" fmla="*/ 1 h 2118"/>
                <a:gd name="T70" fmla="*/ 1 w 1315"/>
                <a:gd name="T71" fmla="*/ 1 h 2118"/>
                <a:gd name="T72" fmla="*/ 1 w 1315"/>
                <a:gd name="T73" fmla="*/ 1 h 2118"/>
                <a:gd name="T74" fmla="*/ 1 w 1315"/>
                <a:gd name="T75" fmla="*/ 1 h 2118"/>
                <a:gd name="T76" fmla="*/ 1 w 1315"/>
                <a:gd name="T77" fmla="*/ 1 h 2118"/>
                <a:gd name="T78" fmla="*/ 1 w 1315"/>
                <a:gd name="T79" fmla="*/ 1 h 2118"/>
                <a:gd name="T80" fmla="*/ 1 w 1315"/>
                <a:gd name="T81" fmla="*/ 1 h 2118"/>
                <a:gd name="T82" fmla="*/ 1 w 1315"/>
                <a:gd name="T83" fmla="*/ 1 h 2118"/>
                <a:gd name="T84" fmla="*/ 1 w 1315"/>
                <a:gd name="T85" fmla="*/ 1 h 2118"/>
                <a:gd name="T86" fmla="*/ 1 w 1315"/>
                <a:gd name="T87" fmla="*/ 1 h 2118"/>
                <a:gd name="T88" fmla="*/ 1 w 1315"/>
                <a:gd name="T89" fmla="*/ 1 h 2118"/>
                <a:gd name="T90" fmla="*/ 1 w 1315"/>
                <a:gd name="T91" fmla="*/ 1 h 2118"/>
                <a:gd name="T92" fmla="*/ 1 w 1315"/>
                <a:gd name="T93" fmla="*/ 1 h 2118"/>
                <a:gd name="T94" fmla="*/ 1 w 1315"/>
                <a:gd name="T95" fmla="*/ 1 h 2118"/>
                <a:gd name="T96" fmla="*/ 1 w 1315"/>
                <a:gd name="T97" fmla="*/ 1 h 2118"/>
                <a:gd name="T98" fmla="*/ 1 w 1315"/>
                <a:gd name="T99" fmla="*/ 1 h 2118"/>
                <a:gd name="T100" fmla="*/ 1 w 1315"/>
                <a:gd name="T101" fmla="*/ 1 h 2118"/>
                <a:gd name="T102" fmla="*/ 1 w 1315"/>
                <a:gd name="T103" fmla="*/ 1 h 2118"/>
                <a:gd name="T104" fmla="*/ 1 w 1315"/>
                <a:gd name="T105" fmla="*/ 1 h 2118"/>
                <a:gd name="T106" fmla="*/ 1 w 1315"/>
                <a:gd name="T107" fmla="*/ 1 h 2118"/>
                <a:gd name="T108" fmla="*/ 1 w 1315"/>
                <a:gd name="T109" fmla="*/ 1 h 2118"/>
                <a:gd name="T110" fmla="*/ 1 w 1315"/>
                <a:gd name="T111" fmla="*/ 1 h 2118"/>
                <a:gd name="T112" fmla="*/ 1 w 1315"/>
                <a:gd name="T113" fmla="*/ 0 h 2118"/>
                <a:gd name="T114" fmla="*/ 1 w 1315"/>
                <a:gd name="T115" fmla="*/ 1 h 2118"/>
                <a:gd name="T116" fmla="*/ 1 w 1315"/>
                <a:gd name="T117" fmla="*/ 1 h 2118"/>
                <a:gd name="T118" fmla="*/ 1 w 1315"/>
                <a:gd name="T119" fmla="*/ 1 h 2118"/>
                <a:gd name="T120" fmla="*/ 1 w 1315"/>
                <a:gd name="T121" fmla="*/ 1 h 2118"/>
                <a:gd name="T122" fmla="*/ 1 w 1315"/>
                <a:gd name="T123" fmla="*/ 1 h 2118"/>
                <a:gd name="T124" fmla="*/ 1 w 1315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5"/>
                <a:gd name="T190" fmla="*/ 0 h 2118"/>
                <a:gd name="T191" fmla="*/ 1315 w 1315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5" h="2118">
                  <a:moveTo>
                    <a:pt x="0" y="1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8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5" y="13"/>
                  </a:lnTo>
                  <a:lnTo>
                    <a:pt x="26" y="15"/>
                  </a:lnTo>
                  <a:lnTo>
                    <a:pt x="28" y="17"/>
                  </a:lnTo>
                  <a:lnTo>
                    <a:pt x="29" y="20"/>
                  </a:lnTo>
                  <a:lnTo>
                    <a:pt x="32" y="21"/>
                  </a:lnTo>
                  <a:lnTo>
                    <a:pt x="34" y="23"/>
                  </a:lnTo>
                  <a:lnTo>
                    <a:pt x="35" y="26"/>
                  </a:lnTo>
                  <a:lnTo>
                    <a:pt x="37" y="27"/>
                  </a:lnTo>
                  <a:lnTo>
                    <a:pt x="38" y="30"/>
                  </a:lnTo>
                  <a:lnTo>
                    <a:pt x="41" y="33"/>
                  </a:lnTo>
                  <a:lnTo>
                    <a:pt x="43" y="35"/>
                  </a:lnTo>
                  <a:lnTo>
                    <a:pt x="45" y="38"/>
                  </a:lnTo>
                  <a:lnTo>
                    <a:pt x="46" y="41"/>
                  </a:lnTo>
                  <a:lnTo>
                    <a:pt x="49" y="44"/>
                  </a:lnTo>
                  <a:lnTo>
                    <a:pt x="51" y="47"/>
                  </a:lnTo>
                  <a:lnTo>
                    <a:pt x="52" y="50"/>
                  </a:lnTo>
                  <a:lnTo>
                    <a:pt x="54" y="53"/>
                  </a:lnTo>
                  <a:lnTo>
                    <a:pt x="55" y="56"/>
                  </a:lnTo>
                  <a:lnTo>
                    <a:pt x="58" y="61"/>
                  </a:lnTo>
                  <a:lnTo>
                    <a:pt x="60" y="64"/>
                  </a:lnTo>
                  <a:lnTo>
                    <a:pt x="61" y="67"/>
                  </a:lnTo>
                  <a:lnTo>
                    <a:pt x="63" y="72"/>
                  </a:lnTo>
                  <a:lnTo>
                    <a:pt x="66" y="75"/>
                  </a:lnTo>
                  <a:lnTo>
                    <a:pt x="68" y="80"/>
                  </a:lnTo>
                  <a:lnTo>
                    <a:pt x="69" y="84"/>
                  </a:lnTo>
                  <a:lnTo>
                    <a:pt x="71" y="87"/>
                  </a:lnTo>
                  <a:lnTo>
                    <a:pt x="74" y="92"/>
                  </a:lnTo>
                  <a:lnTo>
                    <a:pt x="75" y="96"/>
                  </a:lnTo>
                  <a:lnTo>
                    <a:pt x="77" y="101"/>
                  </a:lnTo>
                  <a:lnTo>
                    <a:pt x="78" y="106"/>
                  </a:lnTo>
                  <a:lnTo>
                    <a:pt x="80" y="110"/>
                  </a:lnTo>
                  <a:lnTo>
                    <a:pt x="83" y="115"/>
                  </a:lnTo>
                  <a:lnTo>
                    <a:pt x="84" y="119"/>
                  </a:lnTo>
                  <a:lnTo>
                    <a:pt x="86" y="124"/>
                  </a:lnTo>
                  <a:lnTo>
                    <a:pt x="88" y="130"/>
                  </a:lnTo>
                  <a:lnTo>
                    <a:pt x="91" y="135"/>
                  </a:lnTo>
                  <a:lnTo>
                    <a:pt x="92" y="139"/>
                  </a:lnTo>
                  <a:lnTo>
                    <a:pt x="94" y="146"/>
                  </a:lnTo>
                  <a:lnTo>
                    <a:pt x="95" y="150"/>
                  </a:lnTo>
                  <a:lnTo>
                    <a:pt x="97" y="156"/>
                  </a:lnTo>
                  <a:lnTo>
                    <a:pt x="100" y="162"/>
                  </a:lnTo>
                  <a:lnTo>
                    <a:pt x="101" y="167"/>
                  </a:lnTo>
                  <a:lnTo>
                    <a:pt x="103" y="173"/>
                  </a:lnTo>
                  <a:lnTo>
                    <a:pt x="104" y="179"/>
                  </a:lnTo>
                  <a:lnTo>
                    <a:pt x="108" y="185"/>
                  </a:lnTo>
                  <a:lnTo>
                    <a:pt x="109" y="192"/>
                  </a:lnTo>
                  <a:lnTo>
                    <a:pt x="111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7" y="216"/>
                  </a:lnTo>
                  <a:lnTo>
                    <a:pt x="118" y="222"/>
                  </a:lnTo>
                  <a:lnTo>
                    <a:pt x="120" y="229"/>
                  </a:lnTo>
                  <a:lnTo>
                    <a:pt x="121" y="236"/>
                  </a:lnTo>
                  <a:lnTo>
                    <a:pt x="124" y="242"/>
                  </a:lnTo>
                  <a:lnTo>
                    <a:pt x="126" y="248"/>
                  </a:lnTo>
                  <a:lnTo>
                    <a:pt x="127" y="256"/>
                  </a:lnTo>
                  <a:lnTo>
                    <a:pt x="129" y="262"/>
                  </a:lnTo>
                  <a:lnTo>
                    <a:pt x="131" y="270"/>
                  </a:lnTo>
                  <a:lnTo>
                    <a:pt x="134" y="278"/>
                  </a:lnTo>
                  <a:lnTo>
                    <a:pt x="135" y="284"/>
                  </a:lnTo>
                  <a:lnTo>
                    <a:pt x="137" y="291"/>
                  </a:lnTo>
                  <a:lnTo>
                    <a:pt x="138" y="299"/>
                  </a:lnTo>
                  <a:lnTo>
                    <a:pt x="141" y="307"/>
                  </a:lnTo>
                  <a:lnTo>
                    <a:pt x="143" y="313"/>
                  </a:lnTo>
                  <a:lnTo>
                    <a:pt x="144" y="321"/>
                  </a:lnTo>
                  <a:lnTo>
                    <a:pt x="146" y="328"/>
                  </a:lnTo>
                  <a:lnTo>
                    <a:pt x="149" y="336"/>
                  </a:lnTo>
                  <a:lnTo>
                    <a:pt x="151" y="344"/>
                  </a:lnTo>
                  <a:lnTo>
                    <a:pt x="152" y="351"/>
                  </a:lnTo>
                  <a:lnTo>
                    <a:pt x="154" y="361"/>
                  </a:lnTo>
                  <a:lnTo>
                    <a:pt x="155" y="368"/>
                  </a:lnTo>
                  <a:lnTo>
                    <a:pt x="158" y="376"/>
                  </a:lnTo>
                  <a:lnTo>
                    <a:pt x="160" y="384"/>
                  </a:lnTo>
                  <a:lnTo>
                    <a:pt x="161" y="393"/>
                  </a:lnTo>
                  <a:lnTo>
                    <a:pt x="163" y="401"/>
                  </a:lnTo>
                  <a:lnTo>
                    <a:pt x="166" y="410"/>
                  </a:lnTo>
                  <a:lnTo>
                    <a:pt x="167" y="417"/>
                  </a:lnTo>
                  <a:lnTo>
                    <a:pt x="169" y="425"/>
                  </a:lnTo>
                  <a:lnTo>
                    <a:pt x="170" y="434"/>
                  </a:lnTo>
                  <a:lnTo>
                    <a:pt x="172" y="444"/>
                  </a:lnTo>
                  <a:lnTo>
                    <a:pt x="175" y="451"/>
                  </a:lnTo>
                  <a:lnTo>
                    <a:pt x="177" y="460"/>
                  </a:lnTo>
                  <a:lnTo>
                    <a:pt x="178" y="470"/>
                  </a:lnTo>
                  <a:lnTo>
                    <a:pt x="180" y="477"/>
                  </a:lnTo>
                  <a:lnTo>
                    <a:pt x="183" y="487"/>
                  </a:lnTo>
                  <a:lnTo>
                    <a:pt x="184" y="496"/>
                  </a:lnTo>
                  <a:lnTo>
                    <a:pt x="186" y="505"/>
                  </a:lnTo>
                  <a:lnTo>
                    <a:pt x="187" y="514"/>
                  </a:lnTo>
                  <a:lnTo>
                    <a:pt x="189" y="523"/>
                  </a:lnTo>
                  <a:lnTo>
                    <a:pt x="192" y="533"/>
                  </a:lnTo>
                  <a:lnTo>
                    <a:pt x="194" y="542"/>
                  </a:lnTo>
                  <a:lnTo>
                    <a:pt x="195" y="551"/>
                  </a:lnTo>
                  <a:lnTo>
                    <a:pt x="197" y="560"/>
                  </a:lnTo>
                  <a:lnTo>
                    <a:pt x="200" y="569"/>
                  </a:lnTo>
                  <a:lnTo>
                    <a:pt x="201" y="579"/>
                  </a:lnTo>
                  <a:lnTo>
                    <a:pt x="203" y="588"/>
                  </a:lnTo>
                  <a:lnTo>
                    <a:pt x="204" y="597"/>
                  </a:lnTo>
                  <a:lnTo>
                    <a:pt x="207" y="606"/>
                  </a:lnTo>
                  <a:lnTo>
                    <a:pt x="209" y="617"/>
                  </a:lnTo>
                  <a:lnTo>
                    <a:pt x="210" y="626"/>
                  </a:lnTo>
                  <a:lnTo>
                    <a:pt x="212" y="635"/>
                  </a:lnTo>
                  <a:lnTo>
                    <a:pt x="213" y="646"/>
                  </a:lnTo>
                  <a:lnTo>
                    <a:pt x="217" y="655"/>
                  </a:lnTo>
                  <a:lnTo>
                    <a:pt x="218" y="665"/>
                  </a:lnTo>
                  <a:lnTo>
                    <a:pt x="220" y="675"/>
                  </a:lnTo>
                  <a:lnTo>
                    <a:pt x="221" y="685"/>
                  </a:lnTo>
                  <a:lnTo>
                    <a:pt x="224" y="695"/>
                  </a:lnTo>
                  <a:lnTo>
                    <a:pt x="226" y="705"/>
                  </a:lnTo>
                  <a:lnTo>
                    <a:pt x="227" y="715"/>
                  </a:lnTo>
                  <a:lnTo>
                    <a:pt x="229" y="725"/>
                  </a:lnTo>
                  <a:lnTo>
                    <a:pt x="230" y="735"/>
                  </a:lnTo>
                  <a:lnTo>
                    <a:pt x="233" y="745"/>
                  </a:lnTo>
                  <a:lnTo>
                    <a:pt x="235" y="755"/>
                  </a:lnTo>
                  <a:lnTo>
                    <a:pt x="237" y="766"/>
                  </a:lnTo>
                  <a:lnTo>
                    <a:pt x="238" y="775"/>
                  </a:lnTo>
                  <a:lnTo>
                    <a:pt x="241" y="786"/>
                  </a:lnTo>
                  <a:lnTo>
                    <a:pt x="243" y="795"/>
                  </a:lnTo>
                  <a:lnTo>
                    <a:pt x="244" y="806"/>
                  </a:lnTo>
                  <a:lnTo>
                    <a:pt x="246" y="817"/>
                  </a:lnTo>
                  <a:lnTo>
                    <a:pt x="247" y="827"/>
                  </a:lnTo>
                  <a:lnTo>
                    <a:pt x="250" y="837"/>
                  </a:lnTo>
                  <a:lnTo>
                    <a:pt x="252" y="847"/>
                  </a:lnTo>
                  <a:lnTo>
                    <a:pt x="253" y="858"/>
                  </a:lnTo>
                  <a:lnTo>
                    <a:pt x="255" y="869"/>
                  </a:lnTo>
                  <a:lnTo>
                    <a:pt x="258" y="878"/>
                  </a:lnTo>
                  <a:lnTo>
                    <a:pt x="260" y="889"/>
                  </a:lnTo>
                  <a:lnTo>
                    <a:pt x="261" y="900"/>
                  </a:lnTo>
                  <a:lnTo>
                    <a:pt x="263" y="910"/>
                  </a:lnTo>
                  <a:lnTo>
                    <a:pt x="264" y="921"/>
                  </a:lnTo>
                  <a:lnTo>
                    <a:pt x="267" y="930"/>
                  </a:lnTo>
                  <a:lnTo>
                    <a:pt x="269" y="941"/>
                  </a:lnTo>
                  <a:lnTo>
                    <a:pt x="270" y="952"/>
                  </a:lnTo>
                  <a:lnTo>
                    <a:pt x="272" y="963"/>
                  </a:lnTo>
                  <a:lnTo>
                    <a:pt x="275" y="973"/>
                  </a:lnTo>
                  <a:lnTo>
                    <a:pt x="276" y="984"/>
                  </a:lnTo>
                  <a:lnTo>
                    <a:pt x="278" y="995"/>
                  </a:lnTo>
                  <a:lnTo>
                    <a:pt x="280" y="1006"/>
                  </a:lnTo>
                  <a:lnTo>
                    <a:pt x="283" y="1015"/>
                  </a:lnTo>
                  <a:lnTo>
                    <a:pt x="284" y="1026"/>
                  </a:lnTo>
                  <a:lnTo>
                    <a:pt x="286" y="1036"/>
                  </a:lnTo>
                  <a:lnTo>
                    <a:pt x="287" y="1047"/>
                  </a:lnTo>
                  <a:lnTo>
                    <a:pt x="289" y="1058"/>
                  </a:lnTo>
                  <a:lnTo>
                    <a:pt x="292" y="1069"/>
                  </a:lnTo>
                  <a:lnTo>
                    <a:pt x="293" y="1079"/>
                  </a:lnTo>
                  <a:lnTo>
                    <a:pt x="295" y="1090"/>
                  </a:lnTo>
                  <a:lnTo>
                    <a:pt x="296" y="1101"/>
                  </a:lnTo>
                  <a:lnTo>
                    <a:pt x="300" y="1110"/>
                  </a:lnTo>
                  <a:lnTo>
                    <a:pt x="301" y="1121"/>
                  </a:lnTo>
                  <a:lnTo>
                    <a:pt x="303" y="1132"/>
                  </a:lnTo>
                  <a:lnTo>
                    <a:pt x="304" y="1142"/>
                  </a:lnTo>
                  <a:lnTo>
                    <a:pt x="306" y="1153"/>
                  </a:lnTo>
                  <a:lnTo>
                    <a:pt x="309" y="1164"/>
                  </a:lnTo>
                  <a:lnTo>
                    <a:pt x="310" y="1175"/>
                  </a:lnTo>
                  <a:lnTo>
                    <a:pt x="312" y="1184"/>
                  </a:lnTo>
                  <a:lnTo>
                    <a:pt x="313" y="1195"/>
                  </a:lnTo>
                  <a:lnTo>
                    <a:pt x="316" y="1205"/>
                  </a:lnTo>
                  <a:lnTo>
                    <a:pt x="318" y="1216"/>
                  </a:lnTo>
                  <a:lnTo>
                    <a:pt x="319" y="1227"/>
                  </a:lnTo>
                  <a:lnTo>
                    <a:pt x="321" y="1238"/>
                  </a:lnTo>
                  <a:lnTo>
                    <a:pt x="323" y="1247"/>
                  </a:lnTo>
                  <a:lnTo>
                    <a:pt x="326" y="1258"/>
                  </a:lnTo>
                  <a:lnTo>
                    <a:pt x="327" y="1268"/>
                  </a:lnTo>
                  <a:lnTo>
                    <a:pt x="329" y="1279"/>
                  </a:lnTo>
                  <a:lnTo>
                    <a:pt x="330" y="1288"/>
                  </a:lnTo>
                  <a:lnTo>
                    <a:pt x="333" y="1299"/>
                  </a:lnTo>
                  <a:lnTo>
                    <a:pt x="335" y="1310"/>
                  </a:lnTo>
                  <a:lnTo>
                    <a:pt x="336" y="1319"/>
                  </a:lnTo>
                  <a:lnTo>
                    <a:pt x="338" y="1330"/>
                  </a:lnTo>
                  <a:lnTo>
                    <a:pt x="341" y="1340"/>
                  </a:lnTo>
                  <a:lnTo>
                    <a:pt x="343" y="1350"/>
                  </a:lnTo>
                  <a:lnTo>
                    <a:pt x="344" y="1360"/>
                  </a:lnTo>
                  <a:lnTo>
                    <a:pt x="346" y="1371"/>
                  </a:lnTo>
                  <a:lnTo>
                    <a:pt x="347" y="1380"/>
                  </a:lnTo>
                  <a:lnTo>
                    <a:pt x="350" y="1391"/>
                  </a:lnTo>
                  <a:lnTo>
                    <a:pt x="352" y="1400"/>
                  </a:lnTo>
                  <a:lnTo>
                    <a:pt x="353" y="1411"/>
                  </a:lnTo>
                  <a:lnTo>
                    <a:pt x="355" y="1420"/>
                  </a:lnTo>
                  <a:lnTo>
                    <a:pt x="358" y="1431"/>
                  </a:lnTo>
                  <a:lnTo>
                    <a:pt x="359" y="1440"/>
                  </a:lnTo>
                  <a:lnTo>
                    <a:pt x="361" y="1451"/>
                  </a:lnTo>
                  <a:lnTo>
                    <a:pt x="362" y="1460"/>
                  </a:lnTo>
                  <a:lnTo>
                    <a:pt x="364" y="1469"/>
                  </a:lnTo>
                  <a:lnTo>
                    <a:pt x="367" y="1480"/>
                  </a:lnTo>
                  <a:lnTo>
                    <a:pt x="369" y="1489"/>
                  </a:lnTo>
                  <a:lnTo>
                    <a:pt x="370" y="1499"/>
                  </a:lnTo>
                  <a:lnTo>
                    <a:pt x="372" y="1509"/>
                  </a:lnTo>
                  <a:lnTo>
                    <a:pt x="375" y="1519"/>
                  </a:lnTo>
                  <a:lnTo>
                    <a:pt x="376" y="1528"/>
                  </a:lnTo>
                  <a:lnTo>
                    <a:pt x="378" y="1537"/>
                  </a:lnTo>
                  <a:lnTo>
                    <a:pt x="379" y="1546"/>
                  </a:lnTo>
                  <a:lnTo>
                    <a:pt x="381" y="1555"/>
                  </a:lnTo>
                  <a:lnTo>
                    <a:pt x="384" y="1565"/>
                  </a:lnTo>
                  <a:lnTo>
                    <a:pt x="386" y="1574"/>
                  </a:lnTo>
                  <a:lnTo>
                    <a:pt x="387" y="1583"/>
                  </a:lnTo>
                  <a:lnTo>
                    <a:pt x="389" y="1592"/>
                  </a:lnTo>
                  <a:lnTo>
                    <a:pt x="392" y="1602"/>
                  </a:lnTo>
                  <a:lnTo>
                    <a:pt x="393" y="1611"/>
                  </a:lnTo>
                  <a:lnTo>
                    <a:pt x="395" y="1620"/>
                  </a:lnTo>
                  <a:lnTo>
                    <a:pt x="396" y="1629"/>
                  </a:lnTo>
                  <a:lnTo>
                    <a:pt x="398" y="1638"/>
                  </a:lnTo>
                  <a:lnTo>
                    <a:pt x="401" y="1646"/>
                  </a:lnTo>
                  <a:lnTo>
                    <a:pt x="402" y="1655"/>
                  </a:lnTo>
                  <a:lnTo>
                    <a:pt x="404" y="1665"/>
                  </a:lnTo>
                  <a:lnTo>
                    <a:pt x="405" y="1674"/>
                  </a:lnTo>
                  <a:lnTo>
                    <a:pt x="409" y="1681"/>
                  </a:lnTo>
                  <a:lnTo>
                    <a:pt x="410" y="1691"/>
                  </a:lnTo>
                  <a:lnTo>
                    <a:pt x="412" y="1698"/>
                  </a:lnTo>
                  <a:lnTo>
                    <a:pt x="413" y="1708"/>
                  </a:lnTo>
                  <a:lnTo>
                    <a:pt x="416" y="1715"/>
                  </a:lnTo>
                  <a:lnTo>
                    <a:pt x="418" y="1723"/>
                  </a:lnTo>
                  <a:lnTo>
                    <a:pt x="419" y="1732"/>
                  </a:lnTo>
                  <a:lnTo>
                    <a:pt x="421" y="1740"/>
                  </a:lnTo>
                  <a:lnTo>
                    <a:pt x="422" y="1747"/>
                  </a:lnTo>
                  <a:lnTo>
                    <a:pt x="425" y="1757"/>
                  </a:lnTo>
                  <a:lnTo>
                    <a:pt x="427" y="1764"/>
                  </a:lnTo>
                  <a:lnTo>
                    <a:pt x="429" y="1772"/>
                  </a:lnTo>
                  <a:lnTo>
                    <a:pt x="430" y="1780"/>
                  </a:lnTo>
                  <a:lnTo>
                    <a:pt x="433" y="1787"/>
                  </a:lnTo>
                  <a:lnTo>
                    <a:pt x="435" y="1795"/>
                  </a:lnTo>
                  <a:lnTo>
                    <a:pt x="436" y="1803"/>
                  </a:lnTo>
                  <a:lnTo>
                    <a:pt x="438" y="1810"/>
                  </a:lnTo>
                  <a:lnTo>
                    <a:pt x="439" y="1818"/>
                  </a:lnTo>
                  <a:lnTo>
                    <a:pt x="442" y="1824"/>
                  </a:lnTo>
                  <a:lnTo>
                    <a:pt x="444" y="1832"/>
                  </a:lnTo>
                  <a:lnTo>
                    <a:pt x="445" y="1840"/>
                  </a:lnTo>
                  <a:lnTo>
                    <a:pt x="447" y="1846"/>
                  </a:lnTo>
                  <a:lnTo>
                    <a:pt x="450" y="1853"/>
                  </a:lnTo>
                  <a:lnTo>
                    <a:pt x="452" y="1860"/>
                  </a:lnTo>
                  <a:lnTo>
                    <a:pt x="453" y="1867"/>
                  </a:lnTo>
                  <a:lnTo>
                    <a:pt x="455" y="1873"/>
                  </a:lnTo>
                  <a:lnTo>
                    <a:pt x="456" y="1881"/>
                  </a:lnTo>
                  <a:lnTo>
                    <a:pt x="459" y="1887"/>
                  </a:lnTo>
                  <a:lnTo>
                    <a:pt x="461" y="1893"/>
                  </a:lnTo>
                  <a:lnTo>
                    <a:pt x="462" y="1899"/>
                  </a:lnTo>
                  <a:lnTo>
                    <a:pt x="464" y="1907"/>
                  </a:lnTo>
                  <a:lnTo>
                    <a:pt x="467" y="1913"/>
                  </a:lnTo>
                  <a:lnTo>
                    <a:pt x="468" y="1919"/>
                  </a:lnTo>
                  <a:lnTo>
                    <a:pt x="470" y="1926"/>
                  </a:lnTo>
                  <a:lnTo>
                    <a:pt x="472" y="1932"/>
                  </a:lnTo>
                  <a:lnTo>
                    <a:pt x="473" y="1938"/>
                  </a:lnTo>
                  <a:lnTo>
                    <a:pt x="476" y="1942"/>
                  </a:lnTo>
                  <a:lnTo>
                    <a:pt x="478" y="1949"/>
                  </a:lnTo>
                  <a:lnTo>
                    <a:pt x="479" y="1955"/>
                  </a:lnTo>
                  <a:lnTo>
                    <a:pt x="481" y="1959"/>
                  </a:lnTo>
                  <a:lnTo>
                    <a:pt x="484" y="1966"/>
                  </a:lnTo>
                  <a:lnTo>
                    <a:pt x="485" y="1972"/>
                  </a:lnTo>
                  <a:lnTo>
                    <a:pt x="487" y="1976"/>
                  </a:lnTo>
                  <a:lnTo>
                    <a:pt x="488" y="1981"/>
                  </a:lnTo>
                  <a:lnTo>
                    <a:pt x="492" y="1987"/>
                  </a:lnTo>
                  <a:lnTo>
                    <a:pt x="493" y="1992"/>
                  </a:lnTo>
                  <a:lnTo>
                    <a:pt x="495" y="1996"/>
                  </a:lnTo>
                  <a:lnTo>
                    <a:pt x="496" y="2001"/>
                  </a:lnTo>
                  <a:lnTo>
                    <a:pt x="498" y="2007"/>
                  </a:lnTo>
                  <a:lnTo>
                    <a:pt x="501" y="2012"/>
                  </a:lnTo>
                  <a:lnTo>
                    <a:pt x="502" y="2016"/>
                  </a:lnTo>
                  <a:lnTo>
                    <a:pt x="504" y="2021"/>
                  </a:lnTo>
                  <a:lnTo>
                    <a:pt x="505" y="2024"/>
                  </a:lnTo>
                  <a:lnTo>
                    <a:pt x="508" y="2028"/>
                  </a:lnTo>
                  <a:lnTo>
                    <a:pt x="510" y="2033"/>
                  </a:lnTo>
                  <a:lnTo>
                    <a:pt x="511" y="2038"/>
                  </a:lnTo>
                  <a:lnTo>
                    <a:pt x="513" y="2041"/>
                  </a:lnTo>
                  <a:lnTo>
                    <a:pt x="515" y="2045"/>
                  </a:lnTo>
                  <a:lnTo>
                    <a:pt x="518" y="2048"/>
                  </a:lnTo>
                  <a:lnTo>
                    <a:pt x="519" y="2053"/>
                  </a:lnTo>
                  <a:lnTo>
                    <a:pt x="521" y="2056"/>
                  </a:lnTo>
                  <a:lnTo>
                    <a:pt x="522" y="2059"/>
                  </a:lnTo>
                  <a:lnTo>
                    <a:pt x="525" y="2062"/>
                  </a:lnTo>
                  <a:lnTo>
                    <a:pt x="527" y="2067"/>
                  </a:lnTo>
                  <a:lnTo>
                    <a:pt x="528" y="2070"/>
                  </a:lnTo>
                  <a:lnTo>
                    <a:pt x="530" y="2073"/>
                  </a:lnTo>
                  <a:lnTo>
                    <a:pt x="531" y="2076"/>
                  </a:lnTo>
                  <a:lnTo>
                    <a:pt x="535" y="2078"/>
                  </a:lnTo>
                  <a:lnTo>
                    <a:pt x="536" y="2081"/>
                  </a:lnTo>
                  <a:lnTo>
                    <a:pt x="538" y="2084"/>
                  </a:lnTo>
                  <a:lnTo>
                    <a:pt x="539" y="2087"/>
                  </a:lnTo>
                  <a:lnTo>
                    <a:pt x="542" y="2088"/>
                  </a:lnTo>
                  <a:lnTo>
                    <a:pt x="544" y="2091"/>
                  </a:lnTo>
                  <a:lnTo>
                    <a:pt x="545" y="2093"/>
                  </a:lnTo>
                  <a:lnTo>
                    <a:pt x="547" y="2096"/>
                  </a:lnTo>
                  <a:lnTo>
                    <a:pt x="550" y="2098"/>
                  </a:lnTo>
                  <a:lnTo>
                    <a:pt x="551" y="2099"/>
                  </a:lnTo>
                  <a:lnTo>
                    <a:pt x="553" y="2102"/>
                  </a:lnTo>
                  <a:lnTo>
                    <a:pt x="554" y="2104"/>
                  </a:lnTo>
                  <a:lnTo>
                    <a:pt x="556" y="2105"/>
                  </a:lnTo>
                  <a:lnTo>
                    <a:pt x="559" y="2107"/>
                  </a:lnTo>
                  <a:lnTo>
                    <a:pt x="561" y="2108"/>
                  </a:lnTo>
                  <a:lnTo>
                    <a:pt x="562" y="2110"/>
                  </a:lnTo>
                  <a:lnTo>
                    <a:pt x="564" y="2110"/>
                  </a:lnTo>
                  <a:lnTo>
                    <a:pt x="567" y="2111"/>
                  </a:lnTo>
                  <a:lnTo>
                    <a:pt x="568" y="2113"/>
                  </a:lnTo>
                  <a:lnTo>
                    <a:pt x="570" y="2113"/>
                  </a:lnTo>
                  <a:lnTo>
                    <a:pt x="571" y="2115"/>
                  </a:lnTo>
                  <a:lnTo>
                    <a:pt x="573" y="2115"/>
                  </a:lnTo>
                  <a:lnTo>
                    <a:pt x="576" y="2116"/>
                  </a:lnTo>
                  <a:lnTo>
                    <a:pt x="578" y="2116"/>
                  </a:lnTo>
                  <a:lnTo>
                    <a:pt x="579" y="2116"/>
                  </a:lnTo>
                  <a:lnTo>
                    <a:pt x="581" y="2118"/>
                  </a:lnTo>
                  <a:lnTo>
                    <a:pt x="584" y="2118"/>
                  </a:lnTo>
                  <a:lnTo>
                    <a:pt x="585" y="2118"/>
                  </a:lnTo>
                  <a:lnTo>
                    <a:pt x="587" y="2118"/>
                  </a:lnTo>
                  <a:lnTo>
                    <a:pt x="588" y="2118"/>
                  </a:lnTo>
                  <a:lnTo>
                    <a:pt x="590" y="2116"/>
                  </a:lnTo>
                  <a:lnTo>
                    <a:pt x="593" y="2116"/>
                  </a:lnTo>
                  <a:lnTo>
                    <a:pt x="594" y="2116"/>
                  </a:lnTo>
                  <a:lnTo>
                    <a:pt x="596" y="2116"/>
                  </a:lnTo>
                  <a:lnTo>
                    <a:pt x="597" y="2115"/>
                  </a:lnTo>
                  <a:lnTo>
                    <a:pt x="601" y="2115"/>
                  </a:lnTo>
                  <a:lnTo>
                    <a:pt x="602" y="2113"/>
                  </a:lnTo>
                  <a:lnTo>
                    <a:pt x="604" y="2111"/>
                  </a:lnTo>
                  <a:lnTo>
                    <a:pt x="605" y="2111"/>
                  </a:lnTo>
                  <a:lnTo>
                    <a:pt x="607" y="2110"/>
                  </a:lnTo>
                  <a:lnTo>
                    <a:pt x="610" y="2108"/>
                  </a:lnTo>
                  <a:lnTo>
                    <a:pt x="611" y="2107"/>
                  </a:lnTo>
                  <a:lnTo>
                    <a:pt x="613" y="2105"/>
                  </a:lnTo>
                  <a:lnTo>
                    <a:pt x="614" y="2104"/>
                  </a:lnTo>
                  <a:lnTo>
                    <a:pt x="617" y="2102"/>
                  </a:lnTo>
                  <a:lnTo>
                    <a:pt x="619" y="2101"/>
                  </a:lnTo>
                  <a:lnTo>
                    <a:pt x="621" y="2099"/>
                  </a:lnTo>
                  <a:lnTo>
                    <a:pt x="622" y="2096"/>
                  </a:lnTo>
                  <a:lnTo>
                    <a:pt x="625" y="2095"/>
                  </a:lnTo>
                  <a:lnTo>
                    <a:pt x="627" y="2091"/>
                  </a:lnTo>
                  <a:lnTo>
                    <a:pt x="628" y="2090"/>
                  </a:lnTo>
                  <a:lnTo>
                    <a:pt x="630" y="2087"/>
                  </a:lnTo>
                  <a:lnTo>
                    <a:pt x="631" y="2085"/>
                  </a:lnTo>
                  <a:lnTo>
                    <a:pt x="634" y="2082"/>
                  </a:lnTo>
                  <a:lnTo>
                    <a:pt x="636" y="2079"/>
                  </a:lnTo>
                  <a:lnTo>
                    <a:pt x="637" y="2076"/>
                  </a:lnTo>
                  <a:lnTo>
                    <a:pt x="639" y="2073"/>
                  </a:lnTo>
                  <a:lnTo>
                    <a:pt x="642" y="2070"/>
                  </a:lnTo>
                  <a:lnTo>
                    <a:pt x="644" y="2067"/>
                  </a:lnTo>
                  <a:lnTo>
                    <a:pt x="645" y="2064"/>
                  </a:lnTo>
                  <a:lnTo>
                    <a:pt x="647" y="2061"/>
                  </a:lnTo>
                  <a:lnTo>
                    <a:pt x="648" y="2058"/>
                  </a:lnTo>
                  <a:lnTo>
                    <a:pt x="651" y="2053"/>
                  </a:lnTo>
                  <a:lnTo>
                    <a:pt x="653" y="2050"/>
                  </a:lnTo>
                  <a:lnTo>
                    <a:pt x="654" y="2045"/>
                  </a:lnTo>
                  <a:lnTo>
                    <a:pt x="656" y="2042"/>
                  </a:lnTo>
                  <a:lnTo>
                    <a:pt x="659" y="2038"/>
                  </a:lnTo>
                  <a:lnTo>
                    <a:pt x="660" y="2035"/>
                  </a:lnTo>
                  <a:lnTo>
                    <a:pt x="662" y="2030"/>
                  </a:lnTo>
                  <a:lnTo>
                    <a:pt x="664" y="2025"/>
                  </a:lnTo>
                  <a:lnTo>
                    <a:pt x="665" y="2021"/>
                  </a:lnTo>
                  <a:lnTo>
                    <a:pt x="668" y="2018"/>
                  </a:lnTo>
                  <a:lnTo>
                    <a:pt x="670" y="2013"/>
                  </a:lnTo>
                  <a:lnTo>
                    <a:pt x="671" y="2009"/>
                  </a:lnTo>
                  <a:lnTo>
                    <a:pt x="673" y="2002"/>
                  </a:lnTo>
                  <a:lnTo>
                    <a:pt x="676" y="1998"/>
                  </a:lnTo>
                  <a:lnTo>
                    <a:pt x="677" y="1993"/>
                  </a:lnTo>
                  <a:lnTo>
                    <a:pt x="679" y="1989"/>
                  </a:lnTo>
                  <a:lnTo>
                    <a:pt x="680" y="1984"/>
                  </a:lnTo>
                  <a:lnTo>
                    <a:pt x="682" y="1978"/>
                  </a:lnTo>
                  <a:lnTo>
                    <a:pt x="685" y="1973"/>
                  </a:lnTo>
                  <a:lnTo>
                    <a:pt x="687" y="1967"/>
                  </a:lnTo>
                  <a:lnTo>
                    <a:pt x="688" y="1962"/>
                  </a:lnTo>
                  <a:lnTo>
                    <a:pt x="690" y="1956"/>
                  </a:lnTo>
                  <a:lnTo>
                    <a:pt x="693" y="1950"/>
                  </a:lnTo>
                  <a:lnTo>
                    <a:pt x="694" y="1946"/>
                  </a:lnTo>
                  <a:lnTo>
                    <a:pt x="696" y="1939"/>
                  </a:lnTo>
                  <a:lnTo>
                    <a:pt x="697" y="1933"/>
                  </a:lnTo>
                  <a:lnTo>
                    <a:pt x="700" y="1927"/>
                  </a:lnTo>
                  <a:lnTo>
                    <a:pt x="702" y="1921"/>
                  </a:lnTo>
                  <a:lnTo>
                    <a:pt x="703" y="1915"/>
                  </a:lnTo>
                  <a:lnTo>
                    <a:pt x="705" y="1909"/>
                  </a:lnTo>
                  <a:lnTo>
                    <a:pt x="707" y="1903"/>
                  </a:lnTo>
                  <a:lnTo>
                    <a:pt x="710" y="1896"/>
                  </a:lnTo>
                  <a:lnTo>
                    <a:pt x="711" y="1889"/>
                  </a:lnTo>
                  <a:lnTo>
                    <a:pt x="713" y="1883"/>
                  </a:lnTo>
                  <a:lnTo>
                    <a:pt x="714" y="1876"/>
                  </a:lnTo>
                  <a:lnTo>
                    <a:pt x="717" y="1869"/>
                  </a:lnTo>
                  <a:lnTo>
                    <a:pt x="719" y="1863"/>
                  </a:lnTo>
                  <a:lnTo>
                    <a:pt x="720" y="1855"/>
                  </a:lnTo>
                  <a:lnTo>
                    <a:pt x="722" y="1849"/>
                  </a:lnTo>
                  <a:lnTo>
                    <a:pt x="723" y="1841"/>
                  </a:lnTo>
                  <a:lnTo>
                    <a:pt x="727" y="1835"/>
                  </a:lnTo>
                  <a:lnTo>
                    <a:pt x="728" y="1827"/>
                  </a:lnTo>
                  <a:lnTo>
                    <a:pt x="730" y="1820"/>
                  </a:lnTo>
                  <a:lnTo>
                    <a:pt x="731" y="1812"/>
                  </a:lnTo>
                  <a:lnTo>
                    <a:pt x="734" y="1804"/>
                  </a:lnTo>
                  <a:lnTo>
                    <a:pt x="736" y="1797"/>
                  </a:lnTo>
                  <a:lnTo>
                    <a:pt x="737" y="1789"/>
                  </a:lnTo>
                  <a:lnTo>
                    <a:pt x="739" y="1781"/>
                  </a:lnTo>
                  <a:lnTo>
                    <a:pt x="740" y="1774"/>
                  </a:lnTo>
                  <a:lnTo>
                    <a:pt x="743" y="1766"/>
                  </a:lnTo>
                  <a:lnTo>
                    <a:pt x="745" y="1758"/>
                  </a:lnTo>
                  <a:lnTo>
                    <a:pt x="746" y="1751"/>
                  </a:lnTo>
                  <a:lnTo>
                    <a:pt x="748" y="1743"/>
                  </a:lnTo>
                  <a:lnTo>
                    <a:pt x="751" y="1734"/>
                  </a:lnTo>
                  <a:lnTo>
                    <a:pt x="753" y="1726"/>
                  </a:lnTo>
                  <a:lnTo>
                    <a:pt x="754" y="1718"/>
                  </a:lnTo>
                  <a:lnTo>
                    <a:pt x="756" y="1709"/>
                  </a:lnTo>
                  <a:lnTo>
                    <a:pt x="759" y="1701"/>
                  </a:lnTo>
                  <a:lnTo>
                    <a:pt x="760" y="1692"/>
                  </a:lnTo>
                  <a:lnTo>
                    <a:pt x="762" y="1684"/>
                  </a:lnTo>
                  <a:lnTo>
                    <a:pt x="763" y="1675"/>
                  </a:lnTo>
                  <a:lnTo>
                    <a:pt x="765" y="1668"/>
                  </a:lnTo>
                  <a:lnTo>
                    <a:pt x="768" y="1658"/>
                  </a:lnTo>
                  <a:lnTo>
                    <a:pt x="770" y="1649"/>
                  </a:lnTo>
                  <a:lnTo>
                    <a:pt x="771" y="1641"/>
                  </a:lnTo>
                  <a:lnTo>
                    <a:pt x="773" y="1632"/>
                  </a:lnTo>
                  <a:lnTo>
                    <a:pt x="776" y="1623"/>
                  </a:lnTo>
                  <a:lnTo>
                    <a:pt x="777" y="1614"/>
                  </a:lnTo>
                  <a:lnTo>
                    <a:pt x="779" y="1605"/>
                  </a:lnTo>
                  <a:lnTo>
                    <a:pt x="780" y="1595"/>
                  </a:lnTo>
                  <a:lnTo>
                    <a:pt x="782" y="1586"/>
                  </a:lnTo>
                  <a:lnTo>
                    <a:pt x="785" y="1577"/>
                  </a:lnTo>
                  <a:lnTo>
                    <a:pt x="786" y="1568"/>
                  </a:lnTo>
                  <a:lnTo>
                    <a:pt x="788" y="1559"/>
                  </a:lnTo>
                  <a:lnTo>
                    <a:pt x="790" y="1549"/>
                  </a:lnTo>
                  <a:lnTo>
                    <a:pt x="793" y="1540"/>
                  </a:lnTo>
                  <a:lnTo>
                    <a:pt x="794" y="1531"/>
                  </a:lnTo>
                  <a:lnTo>
                    <a:pt x="796" y="1522"/>
                  </a:lnTo>
                  <a:lnTo>
                    <a:pt x="797" y="1512"/>
                  </a:lnTo>
                  <a:lnTo>
                    <a:pt x="799" y="1502"/>
                  </a:lnTo>
                  <a:lnTo>
                    <a:pt x="802" y="1492"/>
                  </a:lnTo>
                  <a:lnTo>
                    <a:pt x="803" y="1483"/>
                  </a:lnTo>
                  <a:lnTo>
                    <a:pt x="805" y="1473"/>
                  </a:lnTo>
                  <a:lnTo>
                    <a:pt x="806" y="1463"/>
                  </a:lnTo>
                  <a:lnTo>
                    <a:pt x="809" y="1454"/>
                  </a:lnTo>
                  <a:lnTo>
                    <a:pt x="811" y="1443"/>
                  </a:lnTo>
                  <a:lnTo>
                    <a:pt x="813" y="1434"/>
                  </a:lnTo>
                  <a:lnTo>
                    <a:pt x="814" y="1423"/>
                  </a:lnTo>
                  <a:lnTo>
                    <a:pt x="816" y="1414"/>
                  </a:lnTo>
                  <a:lnTo>
                    <a:pt x="819" y="1403"/>
                  </a:lnTo>
                  <a:lnTo>
                    <a:pt x="820" y="1394"/>
                  </a:lnTo>
                  <a:lnTo>
                    <a:pt x="822" y="1383"/>
                  </a:lnTo>
                  <a:lnTo>
                    <a:pt x="823" y="1374"/>
                  </a:lnTo>
                  <a:lnTo>
                    <a:pt x="826" y="1363"/>
                  </a:lnTo>
                  <a:lnTo>
                    <a:pt x="828" y="1354"/>
                  </a:lnTo>
                  <a:lnTo>
                    <a:pt x="829" y="1344"/>
                  </a:lnTo>
                  <a:lnTo>
                    <a:pt x="831" y="1333"/>
                  </a:lnTo>
                  <a:lnTo>
                    <a:pt x="834" y="1324"/>
                  </a:lnTo>
                  <a:lnTo>
                    <a:pt x="836" y="1313"/>
                  </a:lnTo>
                  <a:lnTo>
                    <a:pt x="837" y="1302"/>
                  </a:lnTo>
                  <a:lnTo>
                    <a:pt x="839" y="1293"/>
                  </a:lnTo>
                  <a:lnTo>
                    <a:pt x="840" y="1282"/>
                  </a:lnTo>
                  <a:lnTo>
                    <a:pt x="843" y="1271"/>
                  </a:lnTo>
                  <a:lnTo>
                    <a:pt x="845" y="1261"/>
                  </a:lnTo>
                  <a:lnTo>
                    <a:pt x="846" y="1251"/>
                  </a:lnTo>
                  <a:lnTo>
                    <a:pt x="848" y="1241"/>
                  </a:lnTo>
                  <a:lnTo>
                    <a:pt x="851" y="1230"/>
                  </a:lnTo>
                  <a:lnTo>
                    <a:pt x="852" y="1219"/>
                  </a:lnTo>
                  <a:lnTo>
                    <a:pt x="854" y="1208"/>
                  </a:lnTo>
                  <a:lnTo>
                    <a:pt x="856" y="1198"/>
                  </a:lnTo>
                  <a:lnTo>
                    <a:pt x="857" y="1188"/>
                  </a:lnTo>
                  <a:lnTo>
                    <a:pt x="860" y="1178"/>
                  </a:lnTo>
                  <a:lnTo>
                    <a:pt x="862" y="1167"/>
                  </a:lnTo>
                  <a:lnTo>
                    <a:pt x="863" y="1156"/>
                  </a:lnTo>
                  <a:lnTo>
                    <a:pt x="865" y="1145"/>
                  </a:lnTo>
                  <a:lnTo>
                    <a:pt x="868" y="1135"/>
                  </a:lnTo>
                  <a:lnTo>
                    <a:pt x="869" y="1124"/>
                  </a:lnTo>
                  <a:lnTo>
                    <a:pt x="871" y="1115"/>
                  </a:lnTo>
                  <a:lnTo>
                    <a:pt x="872" y="1104"/>
                  </a:lnTo>
                  <a:lnTo>
                    <a:pt x="874" y="1093"/>
                  </a:lnTo>
                  <a:lnTo>
                    <a:pt x="877" y="1082"/>
                  </a:lnTo>
                  <a:lnTo>
                    <a:pt x="879" y="1072"/>
                  </a:lnTo>
                  <a:lnTo>
                    <a:pt x="880" y="1061"/>
                  </a:lnTo>
                  <a:lnTo>
                    <a:pt x="882" y="1050"/>
                  </a:lnTo>
                  <a:lnTo>
                    <a:pt x="885" y="1039"/>
                  </a:lnTo>
                  <a:lnTo>
                    <a:pt x="886" y="1029"/>
                  </a:lnTo>
                  <a:lnTo>
                    <a:pt x="888" y="1019"/>
                  </a:lnTo>
                  <a:lnTo>
                    <a:pt x="889" y="1009"/>
                  </a:lnTo>
                  <a:lnTo>
                    <a:pt x="892" y="998"/>
                  </a:lnTo>
                  <a:lnTo>
                    <a:pt x="894" y="987"/>
                  </a:lnTo>
                  <a:lnTo>
                    <a:pt x="895" y="976"/>
                  </a:lnTo>
                  <a:lnTo>
                    <a:pt x="897" y="966"/>
                  </a:lnTo>
                  <a:lnTo>
                    <a:pt x="899" y="955"/>
                  </a:lnTo>
                  <a:lnTo>
                    <a:pt x="902" y="944"/>
                  </a:lnTo>
                  <a:lnTo>
                    <a:pt x="903" y="935"/>
                  </a:lnTo>
                  <a:lnTo>
                    <a:pt x="905" y="924"/>
                  </a:lnTo>
                  <a:lnTo>
                    <a:pt x="906" y="913"/>
                  </a:lnTo>
                  <a:lnTo>
                    <a:pt x="909" y="903"/>
                  </a:lnTo>
                  <a:lnTo>
                    <a:pt x="911" y="892"/>
                  </a:lnTo>
                  <a:lnTo>
                    <a:pt x="912" y="883"/>
                  </a:lnTo>
                  <a:lnTo>
                    <a:pt x="914" y="872"/>
                  </a:lnTo>
                  <a:lnTo>
                    <a:pt x="915" y="861"/>
                  </a:lnTo>
                  <a:lnTo>
                    <a:pt x="919" y="851"/>
                  </a:lnTo>
                  <a:lnTo>
                    <a:pt x="920" y="840"/>
                  </a:lnTo>
                  <a:lnTo>
                    <a:pt x="922" y="831"/>
                  </a:lnTo>
                  <a:lnTo>
                    <a:pt x="923" y="820"/>
                  </a:lnTo>
                  <a:lnTo>
                    <a:pt x="926" y="809"/>
                  </a:lnTo>
                  <a:lnTo>
                    <a:pt x="928" y="800"/>
                  </a:lnTo>
                  <a:lnTo>
                    <a:pt x="929" y="789"/>
                  </a:lnTo>
                  <a:lnTo>
                    <a:pt x="931" y="778"/>
                  </a:lnTo>
                  <a:lnTo>
                    <a:pt x="932" y="769"/>
                  </a:lnTo>
                  <a:lnTo>
                    <a:pt x="935" y="758"/>
                  </a:lnTo>
                  <a:lnTo>
                    <a:pt x="937" y="748"/>
                  </a:lnTo>
                  <a:lnTo>
                    <a:pt x="938" y="738"/>
                  </a:lnTo>
                  <a:lnTo>
                    <a:pt x="940" y="728"/>
                  </a:lnTo>
                  <a:lnTo>
                    <a:pt x="943" y="718"/>
                  </a:lnTo>
                  <a:lnTo>
                    <a:pt x="945" y="708"/>
                  </a:lnTo>
                  <a:lnTo>
                    <a:pt x="946" y="698"/>
                  </a:lnTo>
                  <a:lnTo>
                    <a:pt x="948" y="688"/>
                  </a:lnTo>
                  <a:lnTo>
                    <a:pt x="949" y="678"/>
                  </a:lnTo>
                  <a:lnTo>
                    <a:pt x="952" y="668"/>
                  </a:lnTo>
                  <a:lnTo>
                    <a:pt x="954" y="659"/>
                  </a:lnTo>
                  <a:lnTo>
                    <a:pt x="955" y="649"/>
                  </a:lnTo>
                  <a:lnTo>
                    <a:pt x="957" y="639"/>
                  </a:lnTo>
                  <a:lnTo>
                    <a:pt x="960" y="629"/>
                  </a:lnTo>
                  <a:lnTo>
                    <a:pt x="962" y="620"/>
                  </a:lnTo>
                  <a:lnTo>
                    <a:pt x="963" y="609"/>
                  </a:lnTo>
                  <a:lnTo>
                    <a:pt x="965" y="600"/>
                  </a:lnTo>
                  <a:lnTo>
                    <a:pt x="968" y="591"/>
                  </a:lnTo>
                  <a:lnTo>
                    <a:pt x="969" y="582"/>
                  </a:lnTo>
                  <a:lnTo>
                    <a:pt x="971" y="573"/>
                  </a:lnTo>
                  <a:lnTo>
                    <a:pt x="972" y="563"/>
                  </a:lnTo>
                  <a:lnTo>
                    <a:pt x="974" y="554"/>
                  </a:lnTo>
                  <a:lnTo>
                    <a:pt x="977" y="543"/>
                  </a:lnTo>
                  <a:lnTo>
                    <a:pt x="978" y="534"/>
                  </a:lnTo>
                  <a:lnTo>
                    <a:pt x="980" y="526"/>
                  </a:lnTo>
                  <a:lnTo>
                    <a:pt x="982" y="517"/>
                  </a:lnTo>
                  <a:lnTo>
                    <a:pt x="985" y="508"/>
                  </a:lnTo>
                  <a:lnTo>
                    <a:pt x="986" y="499"/>
                  </a:lnTo>
                  <a:lnTo>
                    <a:pt x="988" y="490"/>
                  </a:lnTo>
                  <a:lnTo>
                    <a:pt x="989" y="480"/>
                  </a:lnTo>
                  <a:lnTo>
                    <a:pt x="991" y="471"/>
                  </a:lnTo>
                  <a:lnTo>
                    <a:pt x="994" y="463"/>
                  </a:lnTo>
                  <a:lnTo>
                    <a:pt x="995" y="454"/>
                  </a:lnTo>
                  <a:lnTo>
                    <a:pt x="997" y="445"/>
                  </a:lnTo>
                  <a:lnTo>
                    <a:pt x="998" y="437"/>
                  </a:lnTo>
                  <a:lnTo>
                    <a:pt x="1001" y="428"/>
                  </a:lnTo>
                  <a:lnTo>
                    <a:pt x="1003" y="420"/>
                  </a:lnTo>
                  <a:lnTo>
                    <a:pt x="1005" y="411"/>
                  </a:lnTo>
                  <a:lnTo>
                    <a:pt x="1006" y="404"/>
                  </a:lnTo>
                  <a:lnTo>
                    <a:pt x="1008" y="394"/>
                  </a:lnTo>
                  <a:lnTo>
                    <a:pt x="1011" y="387"/>
                  </a:lnTo>
                  <a:lnTo>
                    <a:pt x="1012" y="379"/>
                  </a:lnTo>
                  <a:lnTo>
                    <a:pt x="1014" y="371"/>
                  </a:lnTo>
                  <a:lnTo>
                    <a:pt x="1015" y="362"/>
                  </a:lnTo>
                  <a:lnTo>
                    <a:pt x="1018" y="354"/>
                  </a:lnTo>
                  <a:lnTo>
                    <a:pt x="1020" y="347"/>
                  </a:lnTo>
                  <a:lnTo>
                    <a:pt x="1021" y="339"/>
                  </a:lnTo>
                  <a:lnTo>
                    <a:pt x="1023" y="331"/>
                  </a:lnTo>
                  <a:lnTo>
                    <a:pt x="1025" y="324"/>
                  </a:lnTo>
                  <a:lnTo>
                    <a:pt x="1028" y="316"/>
                  </a:lnTo>
                  <a:lnTo>
                    <a:pt x="1029" y="308"/>
                  </a:lnTo>
                  <a:lnTo>
                    <a:pt x="1031" y="301"/>
                  </a:lnTo>
                  <a:lnTo>
                    <a:pt x="1032" y="293"/>
                  </a:lnTo>
                  <a:lnTo>
                    <a:pt x="1035" y="287"/>
                  </a:lnTo>
                  <a:lnTo>
                    <a:pt x="1037" y="279"/>
                  </a:lnTo>
                  <a:lnTo>
                    <a:pt x="1038" y="272"/>
                  </a:lnTo>
                  <a:lnTo>
                    <a:pt x="1040" y="265"/>
                  </a:lnTo>
                  <a:lnTo>
                    <a:pt x="1043" y="258"/>
                  </a:lnTo>
                  <a:lnTo>
                    <a:pt x="1044" y="252"/>
                  </a:lnTo>
                  <a:lnTo>
                    <a:pt x="1046" y="244"/>
                  </a:lnTo>
                  <a:lnTo>
                    <a:pt x="1048" y="238"/>
                  </a:lnTo>
                  <a:lnTo>
                    <a:pt x="1049" y="232"/>
                  </a:lnTo>
                  <a:lnTo>
                    <a:pt x="1052" y="224"/>
                  </a:lnTo>
                  <a:lnTo>
                    <a:pt x="1054" y="218"/>
                  </a:lnTo>
                  <a:lnTo>
                    <a:pt x="1055" y="212"/>
                  </a:lnTo>
                  <a:lnTo>
                    <a:pt x="1057" y="205"/>
                  </a:lnTo>
                  <a:lnTo>
                    <a:pt x="1060" y="199"/>
                  </a:lnTo>
                  <a:lnTo>
                    <a:pt x="1061" y="193"/>
                  </a:lnTo>
                  <a:lnTo>
                    <a:pt x="1063" y="187"/>
                  </a:lnTo>
                  <a:lnTo>
                    <a:pt x="1064" y="181"/>
                  </a:lnTo>
                  <a:lnTo>
                    <a:pt x="1066" y="175"/>
                  </a:lnTo>
                  <a:lnTo>
                    <a:pt x="1069" y="169"/>
                  </a:lnTo>
                  <a:lnTo>
                    <a:pt x="1071" y="164"/>
                  </a:lnTo>
                  <a:lnTo>
                    <a:pt x="1072" y="158"/>
                  </a:lnTo>
                  <a:lnTo>
                    <a:pt x="1074" y="152"/>
                  </a:lnTo>
                  <a:lnTo>
                    <a:pt x="1077" y="147"/>
                  </a:lnTo>
                  <a:lnTo>
                    <a:pt x="1078" y="141"/>
                  </a:lnTo>
                  <a:lnTo>
                    <a:pt x="1080" y="136"/>
                  </a:lnTo>
                  <a:lnTo>
                    <a:pt x="1081" y="132"/>
                  </a:lnTo>
                  <a:lnTo>
                    <a:pt x="1083" y="126"/>
                  </a:lnTo>
                  <a:lnTo>
                    <a:pt x="1086" y="121"/>
                  </a:lnTo>
                  <a:lnTo>
                    <a:pt x="1087" y="116"/>
                  </a:lnTo>
                  <a:lnTo>
                    <a:pt x="1089" y="112"/>
                  </a:lnTo>
                  <a:lnTo>
                    <a:pt x="1091" y="107"/>
                  </a:lnTo>
                  <a:lnTo>
                    <a:pt x="1094" y="103"/>
                  </a:lnTo>
                  <a:lnTo>
                    <a:pt x="1095" y="98"/>
                  </a:lnTo>
                  <a:lnTo>
                    <a:pt x="1097" y="93"/>
                  </a:lnTo>
                  <a:lnTo>
                    <a:pt x="1098" y="89"/>
                  </a:lnTo>
                  <a:lnTo>
                    <a:pt x="1101" y="86"/>
                  </a:lnTo>
                  <a:lnTo>
                    <a:pt x="1103" y="81"/>
                  </a:lnTo>
                  <a:lnTo>
                    <a:pt x="1104" y="76"/>
                  </a:lnTo>
                  <a:lnTo>
                    <a:pt x="1106" y="73"/>
                  </a:lnTo>
                  <a:lnTo>
                    <a:pt x="1107" y="69"/>
                  </a:lnTo>
                  <a:lnTo>
                    <a:pt x="1111" y="66"/>
                  </a:lnTo>
                  <a:lnTo>
                    <a:pt x="1112" y="61"/>
                  </a:lnTo>
                  <a:lnTo>
                    <a:pt x="1114" y="58"/>
                  </a:lnTo>
                  <a:lnTo>
                    <a:pt x="1115" y="55"/>
                  </a:lnTo>
                  <a:lnTo>
                    <a:pt x="1118" y="52"/>
                  </a:lnTo>
                  <a:lnTo>
                    <a:pt x="1120" y="49"/>
                  </a:lnTo>
                  <a:lnTo>
                    <a:pt x="1121" y="46"/>
                  </a:lnTo>
                  <a:lnTo>
                    <a:pt x="1123" y="43"/>
                  </a:lnTo>
                  <a:lnTo>
                    <a:pt x="1124" y="40"/>
                  </a:lnTo>
                  <a:lnTo>
                    <a:pt x="1127" y="37"/>
                  </a:lnTo>
                  <a:lnTo>
                    <a:pt x="1129" y="33"/>
                  </a:lnTo>
                  <a:lnTo>
                    <a:pt x="1131" y="32"/>
                  </a:lnTo>
                  <a:lnTo>
                    <a:pt x="1132" y="29"/>
                  </a:lnTo>
                  <a:lnTo>
                    <a:pt x="1135" y="26"/>
                  </a:lnTo>
                  <a:lnTo>
                    <a:pt x="1137" y="24"/>
                  </a:lnTo>
                  <a:lnTo>
                    <a:pt x="1138" y="21"/>
                  </a:lnTo>
                  <a:lnTo>
                    <a:pt x="1140" y="20"/>
                  </a:lnTo>
                  <a:lnTo>
                    <a:pt x="1141" y="18"/>
                  </a:lnTo>
                  <a:lnTo>
                    <a:pt x="1144" y="17"/>
                  </a:lnTo>
                  <a:lnTo>
                    <a:pt x="1146" y="13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4" y="9"/>
                  </a:lnTo>
                  <a:lnTo>
                    <a:pt x="1155" y="7"/>
                  </a:lnTo>
                  <a:lnTo>
                    <a:pt x="1157" y="6"/>
                  </a:lnTo>
                  <a:lnTo>
                    <a:pt x="1158" y="4"/>
                  </a:lnTo>
                  <a:lnTo>
                    <a:pt x="1161" y="4"/>
                  </a:lnTo>
                  <a:lnTo>
                    <a:pt x="1163" y="3"/>
                  </a:lnTo>
                  <a:lnTo>
                    <a:pt x="1164" y="3"/>
                  </a:lnTo>
                  <a:lnTo>
                    <a:pt x="1166" y="1"/>
                  </a:lnTo>
                  <a:lnTo>
                    <a:pt x="1169" y="1"/>
                  </a:lnTo>
                  <a:lnTo>
                    <a:pt x="1170" y="1"/>
                  </a:lnTo>
                  <a:lnTo>
                    <a:pt x="1172" y="0"/>
                  </a:lnTo>
                  <a:lnTo>
                    <a:pt x="1174" y="0"/>
                  </a:lnTo>
                  <a:lnTo>
                    <a:pt x="1177" y="0"/>
                  </a:lnTo>
                  <a:lnTo>
                    <a:pt x="1178" y="0"/>
                  </a:lnTo>
                  <a:lnTo>
                    <a:pt x="1180" y="0"/>
                  </a:lnTo>
                  <a:lnTo>
                    <a:pt x="1181" y="1"/>
                  </a:lnTo>
                  <a:lnTo>
                    <a:pt x="1183" y="1"/>
                  </a:lnTo>
                  <a:lnTo>
                    <a:pt x="1186" y="1"/>
                  </a:lnTo>
                  <a:lnTo>
                    <a:pt x="1187" y="1"/>
                  </a:lnTo>
                  <a:lnTo>
                    <a:pt x="1189" y="3"/>
                  </a:lnTo>
                  <a:lnTo>
                    <a:pt x="1190" y="3"/>
                  </a:lnTo>
                  <a:lnTo>
                    <a:pt x="1193" y="4"/>
                  </a:lnTo>
                  <a:lnTo>
                    <a:pt x="1195" y="6"/>
                  </a:lnTo>
                  <a:lnTo>
                    <a:pt x="1197" y="6"/>
                  </a:lnTo>
                  <a:lnTo>
                    <a:pt x="1198" y="7"/>
                  </a:lnTo>
                  <a:lnTo>
                    <a:pt x="1200" y="9"/>
                  </a:lnTo>
                  <a:lnTo>
                    <a:pt x="1203" y="10"/>
                  </a:lnTo>
                  <a:lnTo>
                    <a:pt x="1204" y="12"/>
                  </a:lnTo>
                  <a:lnTo>
                    <a:pt x="1206" y="13"/>
                  </a:lnTo>
                  <a:lnTo>
                    <a:pt x="1207" y="15"/>
                  </a:lnTo>
                  <a:lnTo>
                    <a:pt x="1210" y="17"/>
                  </a:lnTo>
                  <a:lnTo>
                    <a:pt x="1212" y="18"/>
                  </a:lnTo>
                  <a:lnTo>
                    <a:pt x="1213" y="21"/>
                  </a:lnTo>
                  <a:lnTo>
                    <a:pt x="1215" y="23"/>
                  </a:lnTo>
                  <a:lnTo>
                    <a:pt x="1217" y="24"/>
                  </a:lnTo>
                  <a:lnTo>
                    <a:pt x="1220" y="27"/>
                  </a:lnTo>
                  <a:lnTo>
                    <a:pt x="1221" y="30"/>
                  </a:lnTo>
                  <a:lnTo>
                    <a:pt x="1223" y="32"/>
                  </a:lnTo>
                  <a:lnTo>
                    <a:pt x="1224" y="35"/>
                  </a:lnTo>
                  <a:lnTo>
                    <a:pt x="1227" y="38"/>
                  </a:lnTo>
                  <a:lnTo>
                    <a:pt x="1229" y="41"/>
                  </a:lnTo>
                  <a:lnTo>
                    <a:pt x="1230" y="43"/>
                  </a:lnTo>
                  <a:lnTo>
                    <a:pt x="1232" y="46"/>
                  </a:lnTo>
                  <a:lnTo>
                    <a:pt x="1235" y="49"/>
                  </a:lnTo>
                  <a:lnTo>
                    <a:pt x="1236" y="53"/>
                  </a:lnTo>
                  <a:lnTo>
                    <a:pt x="1238" y="56"/>
                  </a:lnTo>
                  <a:lnTo>
                    <a:pt x="1240" y="60"/>
                  </a:lnTo>
                  <a:lnTo>
                    <a:pt x="1241" y="63"/>
                  </a:lnTo>
                  <a:lnTo>
                    <a:pt x="1244" y="67"/>
                  </a:lnTo>
                  <a:lnTo>
                    <a:pt x="1246" y="70"/>
                  </a:lnTo>
                  <a:lnTo>
                    <a:pt x="1247" y="75"/>
                  </a:lnTo>
                  <a:lnTo>
                    <a:pt x="1249" y="78"/>
                  </a:lnTo>
                  <a:lnTo>
                    <a:pt x="1252" y="83"/>
                  </a:lnTo>
                  <a:lnTo>
                    <a:pt x="1253" y="87"/>
                  </a:lnTo>
                  <a:lnTo>
                    <a:pt x="1255" y="90"/>
                  </a:lnTo>
                  <a:lnTo>
                    <a:pt x="1256" y="95"/>
                  </a:lnTo>
                  <a:lnTo>
                    <a:pt x="1258" y="99"/>
                  </a:lnTo>
                  <a:lnTo>
                    <a:pt x="1261" y="104"/>
                  </a:lnTo>
                  <a:lnTo>
                    <a:pt x="1263" y="109"/>
                  </a:lnTo>
                  <a:lnTo>
                    <a:pt x="1264" y="113"/>
                  </a:lnTo>
                  <a:lnTo>
                    <a:pt x="1266" y="118"/>
                  </a:lnTo>
                  <a:lnTo>
                    <a:pt x="1269" y="123"/>
                  </a:lnTo>
                  <a:lnTo>
                    <a:pt x="1270" y="129"/>
                  </a:lnTo>
                  <a:lnTo>
                    <a:pt x="1272" y="133"/>
                  </a:lnTo>
                  <a:lnTo>
                    <a:pt x="1273" y="138"/>
                  </a:lnTo>
                  <a:lnTo>
                    <a:pt x="1275" y="144"/>
                  </a:lnTo>
                  <a:lnTo>
                    <a:pt x="1278" y="149"/>
                  </a:lnTo>
                  <a:lnTo>
                    <a:pt x="1279" y="155"/>
                  </a:lnTo>
                  <a:lnTo>
                    <a:pt x="1281" y="159"/>
                  </a:lnTo>
                  <a:lnTo>
                    <a:pt x="1283" y="166"/>
                  </a:lnTo>
                  <a:lnTo>
                    <a:pt x="1286" y="172"/>
                  </a:lnTo>
                  <a:lnTo>
                    <a:pt x="1287" y="178"/>
                  </a:lnTo>
                  <a:lnTo>
                    <a:pt x="1289" y="182"/>
                  </a:lnTo>
                  <a:lnTo>
                    <a:pt x="1290" y="189"/>
                  </a:lnTo>
                  <a:lnTo>
                    <a:pt x="1292" y="195"/>
                  </a:lnTo>
                  <a:lnTo>
                    <a:pt x="1295" y="201"/>
                  </a:lnTo>
                  <a:lnTo>
                    <a:pt x="1296" y="207"/>
                  </a:lnTo>
                  <a:lnTo>
                    <a:pt x="1298" y="215"/>
                  </a:lnTo>
                  <a:lnTo>
                    <a:pt x="1299" y="221"/>
                  </a:lnTo>
                  <a:lnTo>
                    <a:pt x="1303" y="227"/>
                  </a:lnTo>
                  <a:lnTo>
                    <a:pt x="1304" y="233"/>
                  </a:lnTo>
                  <a:lnTo>
                    <a:pt x="1306" y="241"/>
                  </a:lnTo>
                  <a:lnTo>
                    <a:pt x="1307" y="247"/>
                  </a:lnTo>
                  <a:lnTo>
                    <a:pt x="1310" y="253"/>
                  </a:lnTo>
                  <a:lnTo>
                    <a:pt x="1312" y="261"/>
                  </a:lnTo>
                  <a:lnTo>
                    <a:pt x="1313" y="267"/>
                  </a:lnTo>
                  <a:lnTo>
                    <a:pt x="1315" y="275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8" name="Freeform 60">
              <a:extLst>
                <a:ext uri="{FF2B5EF4-FFF2-40B4-BE49-F238E27FC236}">
                  <a16:creationId xmlns:a16="http://schemas.microsoft.com/office/drawing/2014/main" id="{DD0C654B-9D6D-48F4-9F20-322C48EA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" y="1585"/>
              <a:ext cx="658" cy="1059"/>
            </a:xfrm>
            <a:custGeom>
              <a:avLst/>
              <a:gdLst>
                <a:gd name="T0" fmla="*/ 1 w 1316"/>
                <a:gd name="T1" fmla="*/ 1 h 2118"/>
                <a:gd name="T2" fmla="*/ 1 w 1316"/>
                <a:gd name="T3" fmla="*/ 1 h 2118"/>
                <a:gd name="T4" fmla="*/ 1 w 1316"/>
                <a:gd name="T5" fmla="*/ 1 h 2118"/>
                <a:gd name="T6" fmla="*/ 1 w 1316"/>
                <a:gd name="T7" fmla="*/ 1 h 2118"/>
                <a:gd name="T8" fmla="*/ 1 w 1316"/>
                <a:gd name="T9" fmla="*/ 1 h 2118"/>
                <a:gd name="T10" fmla="*/ 1 w 1316"/>
                <a:gd name="T11" fmla="*/ 1 h 2118"/>
                <a:gd name="T12" fmla="*/ 1 w 1316"/>
                <a:gd name="T13" fmla="*/ 1 h 2118"/>
                <a:gd name="T14" fmla="*/ 1 w 1316"/>
                <a:gd name="T15" fmla="*/ 1 h 2118"/>
                <a:gd name="T16" fmla="*/ 1 w 1316"/>
                <a:gd name="T17" fmla="*/ 1 h 2118"/>
                <a:gd name="T18" fmla="*/ 1 w 1316"/>
                <a:gd name="T19" fmla="*/ 1 h 2118"/>
                <a:gd name="T20" fmla="*/ 1 w 1316"/>
                <a:gd name="T21" fmla="*/ 1 h 2118"/>
                <a:gd name="T22" fmla="*/ 1 w 1316"/>
                <a:gd name="T23" fmla="*/ 1 h 2118"/>
                <a:gd name="T24" fmla="*/ 1 w 1316"/>
                <a:gd name="T25" fmla="*/ 1 h 2118"/>
                <a:gd name="T26" fmla="*/ 1 w 1316"/>
                <a:gd name="T27" fmla="*/ 1 h 2118"/>
                <a:gd name="T28" fmla="*/ 1 w 1316"/>
                <a:gd name="T29" fmla="*/ 1 h 2118"/>
                <a:gd name="T30" fmla="*/ 1 w 1316"/>
                <a:gd name="T31" fmla="*/ 1 h 2118"/>
                <a:gd name="T32" fmla="*/ 1 w 1316"/>
                <a:gd name="T33" fmla="*/ 1 h 2118"/>
                <a:gd name="T34" fmla="*/ 1 w 1316"/>
                <a:gd name="T35" fmla="*/ 1 h 2118"/>
                <a:gd name="T36" fmla="*/ 1 w 1316"/>
                <a:gd name="T37" fmla="*/ 1 h 2118"/>
                <a:gd name="T38" fmla="*/ 1 w 1316"/>
                <a:gd name="T39" fmla="*/ 1 h 2118"/>
                <a:gd name="T40" fmla="*/ 1 w 1316"/>
                <a:gd name="T41" fmla="*/ 1 h 2118"/>
                <a:gd name="T42" fmla="*/ 1 w 1316"/>
                <a:gd name="T43" fmla="*/ 1 h 2118"/>
                <a:gd name="T44" fmla="*/ 1 w 1316"/>
                <a:gd name="T45" fmla="*/ 1 h 2118"/>
                <a:gd name="T46" fmla="*/ 1 w 1316"/>
                <a:gd name="T47" fmla="*/ 1 h 2118"/>
                <a:gd name="T48" fmla="*/ 1 w 1316"/>
                <a:gd name="T49" fmla="*/ 1 h 2118"/>
                <a:gd name="T50" fmla="*/ 1 w 1316"/>
                <a:gd name="T51" fmla="*/ 1 h 2118"/>
                <a:gd name="T52" fmla="*/ 1 w 1316"/>
                <a:gd name="T53" fmla="*/ 1 h 2118"/>
                <a:gd name="T54" fmla="*/ 1 w 1316"/>
                <a:gd name="T55" fmla="*/ 1 h 2118"/>
                <a:gd name="T56" fmla="*/ 1 w 1316"/>
                <a:gd name="T57" fmla="*/ 1 h 2118"/>
                <a:gd name="T58" fmla="*/ 1 w 1316"/>
                <a:gd name="T59" fmla="*/ 1 h 2118"/>
                <a:gd name="T60" fmla="*/ 1 w 1316"/>
                <a:gd name="T61" fmla="*/ 1 h 2118"/>
                <a:gd name="T62" fmla="*/ 1 w 1316"/>
                <a:gd name="T63" fmla="*/ 1 h 2118"/>
                <a:gd name="T64" fmla="*/ 1 w 1316"/>
                <a:gd name="T65" fmla="*/ 1 h 2118"/>
                <a:gd name="T66" fmla="*/ 1 w 1316"/>
                <a:gd name="T67" fmla="*/ 1 h 2118"/>
                <a:gd name="T68" fmla="*/ 1 w 1316"/>
                <a:gd name="T69" fmla="*/ 1 h 2118"/>
                <a:gd name="T70" fmla="*/ 1 w 1316"/>
                <a:gd name="T71" fmla="*/ 1 h 2118"/>
                <a:gd name="T72" fmla="*/ 1 w 1316"/>
                <a:gd name="T73" fmla="*/ 1 h 2118"/>
                <a:gd name="T74" fmla="*/ 1 w 1316"/>
                <a:gd name="T75" fmla="*/ 1 h 2118"/>
                <a:gd name="T76" fmla="*/ 1 w 1316"/>
                <a:gd name="T77" fmla="*/ 1 h 2118"/>
                <a:gd name="T78" fmla="*/ 1 w 1316"/>
                <a:gd name="T79" fmla="*/ 1 h 2118"/>
                <a:gd name="T80" fmla="*/ 1 w 1316"/>
                <a:gd name="T81" fmla="*/ 1 h 2118"/>
                <a:gd name="T82" fmla="*/ 1 w 1316"/>
                <a:gd name="T83" fmla="*/ 1 h 2118"/>
                <a:gd name="T84" fmla="*/ 1 w 1316"/>
                <a:gd name="T85" fmla="*/ 1 h 2118"/>
                <a:gd name="T86" fmla="*/ 1 w 1316"/>
                <a:gd name="T87" fmla="*/ 1 h 2118"/>
                <a:gd name="T88" fmla="*/ 1 w 1316"/>
                <a:gd name="T89" fmla="*/ 1 h 2118"/>
                <a:gd name="T90" fmla="*/ 1 w 1316"/>
                <a:gd name="T91" fmla="*/ 1 h 2118"/>
                <a:gd name="T92" fmla="*/ 1 w 1316"/>
                <a:gd name="T93" fmla="*/ 1 h 2118"/>
                <a:gd name="T94" fmla="*/ 1 w 1316"/>
                <a:gd name="T95" fmla="*/ 1 h 2118"/>
                <a:gd name="T96" fmla="*/ 1 w 1316"/>
                <a:gd name="T97" fmla="*/ 1 h 2118"/>
                <a:gd name="T98" fmla="*/ 1 w 1316"/>
                <a:gd name="T99" fmla="*/ 1 h 2118"/>
                <a:gd name="T100" fmla="*/ 1 w 1316"/>
                <a:gd name="T101" fmla="*/ 1 h 2118"/>
                <a:gd name="T102" fmla="*/ 1 w 1316"/>
                <a:gd name="T103" fmla="*/ 1 h 2118"/>
                <a:gd name="T104" fmla="*/ 1 w 1316"/>
                <a:gd name="T105" fmla="*/ 1 h 2118"/>
                <a:gd name="T106" fmla="*/ 1 w 1316"/>
                <a:gd name="T107" fmla="*/ 1 h 2118"/>
                <a:gd name="T108" fmla="*/ 1 w 1316"/>
                <a:gd name="T109" fmla="*/ 1 h 2118"/>
                <a:gd name="T110" fmla="*/ 1 w 1316"/>
                <a:gd name="T111" fmla="*/ 1 h 2118"/>
                <a:gd name="T112" fmla="*/ 1 w 1316"/>
                <a:gd name="T113" fmla="*/ 1 h 2118"/>
                <a:gd name="T114" fmla="*/ 1 w 1316"/>
                <a:gd name="T115" fmla="*/ 1 h 2118"/>
                <a:gd name="T116" fmla="*/ 1 w 1316"/>
                <a:gd name="T117" fmla="*/ 1 h 2118"/>
                <a:gd name="T118" fmla="*/ 1 w 1316"/>
                <a:gd name="T119" fmla="*/ 1 h 2118"/>
                <a:gd name="T120" fmla="*/ 1 w 1316"/>
                <a:gd name="T121" fmla="*/ 1 h 2118"/>
                <a:gd name="T122" fmla="*/ 1 w 1316"/>
                <a:gd name="T123" fmla="*/ 1 h 2118"/>
                <a:gd name="T124" fmla="*/ 1 w 1316"/>
                <a:gd name="T125" fmla="*/ 1 h 2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6"/>
                <a:gd name="T190" fmla="*/ 0 h 2118"/>
                <a:gd name="T191" fmla="*/ 1316 w 1316"/>
                <a:gd name="T192" fmla="*/ 2118 h 2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6" h="2118">
                  <a:moveTo>
                    <a:pt x="0" y="275"/>
                  </a:moveTo>
                  <a:lnTo>
                    <a:pt x="1" y="282"/>
                  </a:lnTo>
                  <a:lnTo>
                    <a:pt x="4" y="288"/>
                  </a:lnTo>
                  <a:lnTo>
                    <a:pt x="6" y="296"/>
                  </a:lnTo>
                  <a:lnTo>
                    <a:pt x="8" y="304"/>
                  </a:lnTo>
                  <a:lnTo>
                    <a:pt x="9" y="311"/>
                  </a:lnTo>
                  <a:lnTo>
                    <a:pt x="12" y="319"/>
                  </a:lnTo>
                  <a:lnTo>
                    <a:pt x="14" y="327"/>
                  </a:lnTo>
                  <a:lnTo>
                    <a:pt x="15" y="334"/>
                  </a:lnTo>
                  <a:lnTo>
                    <a:pt x="17" y="342"/>
                  </a:lnTo>
                  <a:lnTo>
                    <a:pt x="18" y="350"/>
                  </a:lnTo>
                  <a:lnTo>
                    <a:pt x="21" y="358"/>
                  </a:lnTo>
                  <a:lnTo>
                    <a:pt x="23" y="365"/>
                  </a:lnTo>
                  <a:lnTo>
                    <a:pt x="24" y="373"/>
                  </a:lnTo>
                  <a:lnTo>
                    <a:pt x="26" y="382"/>
                  </a:lnTo>
                  <a:lnTo>
                    <a:pt x="29" y="390"/>
                  </a:lnTo>
                  <a:lnTo>
                    <a:pt x="31" y="397"/>
                  </a:lnTo>
                  <a:lnTo>
                    <a:pt x="32" y="407"/>
                  </a:lnTo>
                  <a:lnTo>
                    <a:pt x="34" y="414"/>
                  </a:lnTo>
                  <a:lnTo>
                    <a:pt x="35" y="424"/>
                  </a:lnTo>
                  <a:lnTo>
                    <a:pt x="38" y="431"/>
                  </a:lnTo>
                  <a:lnTo>
                    <a:pt x="40" y="440"/>
                  </a:lnTo>
                  <a:lnTo>
                    <a:pt x="41" y="448"/>
                  </a:lnTo>
                  <a:lnTo>
                    <a:pt x="43" y="457"/>
                  </a:lnTo>
                  <a:lnTo>
                    <a:pt x="46" y="467"/>
                  </a:lnTo>
                  <a:lnTo>
                    <a:pt x="47" y="476"/>
                  </a:lnTo>
                  <a:lnTo>
                    <a:pt x="49" y="483"/>
                  </a:lnTo>
                  <a:lnTo>
                    <a:pt x="51" y="493"/>
                  </a:lnTo>
                  <a:lnTo>
                    <a:pt x="52" y="502"/>
                  </a:lnTo>
                  <a:lnTo>
                    <a:pt x="55" y="511"/>
                  </a:lnTo>
                  <a:lnTo>
                    <a:pt x="57" y="520"/>
                  </a:lnTo>
                  <a:lnTo>
                    <a:pt x="58" y="530"/>
                  </a:lnTo>
                  <a:lnTo>
                    <a:pt x="60" y="539"/>
                  </a:lnTo>
                  <a:lnTo>
                    <a:pt x="63" y="548"/>
                  </a:lnTo>
                  <a:lnTo>
                    <a:pt x="64" y="557"/>
                  </a:lnTo>
                  <a:lnTo>
                    <a:pt x="66" y="566"/>
                  </a:lnTo>
                  <a:lnTo>
                    <a:pt x="67" y="576"/>
                  </a:lnTo>
                  <a:lnTo>
                    <a:pt x="70" y="585"/>
                  </a:lnTo>
                  <a:lnTo>
                    <a:pt x="72" y="594"/>
                  </a:lnTo>
                  <a:lnTo>
                    <a:pt x="74" y="603"/>
                  </a:lnTo>
                  <a:lnTo>
                    <a:pt x="75" y="614"/>
                  </a:lnTo>
                  <a:lnTo>
                    <a:pt x="77" y="623"/>
                  </a:lnTo>
                  <a:lnTo>
                    <a:pt x="80" y="632"/>
                  </a:lnTo>
                  <a:lnTo>
                    <a:pt x="81" y="643"/>
                  </a:lnTo>
                  <a:lnTo>
                    <a:pt x="83" y="652"/>
                  </a:lnTo>
                  <a:lnTo>
                    <a:pt x="84" y="662"/>
                  </a:lnTo>
                  <a:lnTo>
                    <a:pt x="87" y="672"/>
                  </a:lnTo>
                  <a:lnTo>
                    <a:pt x="89" y="682"/>
                  </a:lnTo>
                  <a:lnTo>
                    <a:pt x="90" y="692"/>
                  </a:lnTo>
                  <a:lnTo>
                    <a:pt x="92" y="702"/>
                  </a:lnTo>
                  <a:lnTo>
                    <a:pt x="94" y="712"/>
                  </a:lnTo>
                  <a:lnTo>
                    <a:pt x="97" y="722"/>
                  </a:lnTo>
                  <a:lnTo>
                    <a:pt x="98" y="732"/>
                  </a:lnTo>
                  <a:lnTo>
                    <a:pt x="100" y="741"/>
                  </a:lnTo>
                  <a:lnTo>
                    <a:pt x="101" y="752"/>
                  </a:lnTo>
                  <a:lnTo>
                    <a:pt x="104" y="761"/>
                  </a:lnTo>
                  <a:lnTo>
                    <a:pt x="106" y="772"/>
                  </a:lnTo>
                  <a:lnTo>
                    <a:pt x="107" y="783"/>
                  </a:lnTo>
                  <a:lnTo>
                    <a:pt x="109" y="792"/>
                  </a:lnTo>
                  <a:lnTo>
                    <a:pt x="110" y="803"/>
                  </a:lnTo>
                  <a:lnTo>
                    <a:pt x="113" y="814"/>
                  </a:lnTo>
                  <a:lnTo>
                    <a:pt x="115" y="823"/>
                  </a:lnTo>
                  <a:lnTo>
                    <a:pt x="117" y="834"/>
                  </a:lnTo>
                  <a:lnTo>
                    <a:pt x="118" y="844"/>
                  </a:lnTo>
                  <a:lnTo>
                    <a:pt x="121" y="855"/>
                  </a:lnTo>
                  <a:lnTo>
                    <a:pt x="123" y="864"/>
                  </a:lnTo>
                  <a:lnTo>
                    <a:pt x="124" y="875"/>
                  </a:lnTo>
                  <a:lnTo>
                    <a:pt x="126" y="886"/>
                  </a:lnTo>
                  <a:lnTo>
                    <a:pt x="129" y="897"/>
                  </a:lnTo>
                  <a:lnTo>
                    <a:pt x="130" y="907"/>
                  </a:lnTo>
                  <a:lnTo>
                    <a:pt x="132" y="917"/>
                  </a:lnTo>
                  <a:lnTo>
                    <a:pt x="133" y="927"/>
                  </a:lnTo>
                  <a:lnTo>
                    <a:pt x="135" y="938"/>
                  </a:lnTo>
                  <a:lnTo>
                    <a:pt x="138" y="949"/>
                  </a:lnTo>
                  <a:lnTo>
                    <a:pt x="140" y="960"/>
                  </a:lnTo>
                  <a:lnTo>
                    <a:pt x="141" y="970"/>
                  </a:lnTo>
                  <a:lnTo>
                    <a:pt x="143" y="981"/>
                  </a:lnTo>
                  <a:lnTo>
                    <a:pt x="146" y="990"/>
                  </a:lnTo>
                  <a:lnTo>
                    <a:pt x="147" y="1001"/>
                  </a:lnTo>
                  <a:lnTo>
                    <a:pt x="149" y="1012"/>
                  </a:lnTo>
                  <a:lnTo>
                    <a:pt x="150" y="1023"/>
                  </a:lnTo>
                  <a:lnTo>
                    <a:pt x="152" y="1033"/>
                  </a:lnTo>
                  <a:lnTo>
                    <a:pt x="155" y="1044"/>
                  </a:lnTo>
                  <a:lnTo>
                    <a:pt x="156" y="1055"/>
                  </a:lnTo>
                  <a:lnTo>
                    <a:pt x="158" y="1066"/>
                  </a:lnTo>
                  <a:lnTo>
                    <a:pt x="160" y="1076"/>
                  </a:lnTo>
                  <a:lnTo>
                    <a:pt x="163" y="1085"/>
                  </a:lnTo>
                  <a:lnTo>
                    <a:pt x="164" y="1096"/>
                  </a:lnTo>
                  <a:lnTo>
                    <a:pt x="166" y="1107"/>
                  </a:lnTo>
                  <a:lnTo>
                    <a:pt x="167" y="1118"/>
                  </a:lnTo>
                  <a:lnTo>
                    <a:pt x="169" y="1128"/>
                  </a:lnTo>
                  <a:lnTo>
                    <a:pt x="172" y="1139"/>
                  </a:lnTo>
                  <a:lnTo>
                    <a:pt x="173" y="1150"/>
                  </a:lnTo>
                  <a:lnTo>
                    <a:pt x="175" y="1161"/>
                  </a:lnTo>
                  <a:lnTo>
                    <a:pt x="176" y="1170"/>
                  </a:lnTo>
                  <a:lnTo>
                    <a:pt x="180" y="1181"/>
                  </a:lnTo>
                  <a:lnTo>
                    <a:pt x="181" y="1191"/>
                  </a:lnTo>
                  <a:lnTo>
                    <a:pt x="183" y="1202"/>
                  </a:lnTo>
                  <a:lnTo>
                    <a:pt x="184" y="1213"/>
                  </a:lnTo>
                  <a:lnTo>
                    <a:pt x="186" y="1224"/>
                  </a:lnTo>
                  <a:lnTo>
                    <a:pt x="189" y="1233"/>
                  </a:lnTo>
                  <a:lnTo>
                    <a:pt x="190" y="1244"/>
                  </a:lnTo>
                  <a:lnTo>
                    <a:pt x="192" y="1254"/>
                  </a:lnTo>
                  <a:lnTo>
                    <a:pt x="193" y="1265"/>
                  </a:lnTo>
                  <a:lnTo>
                    <a:pt x="196" y="1274"/>
                  </a:lnTo>
                  <a:lnTo>
                    <a:pt x="198" y="1285"/>
                  </a:lnTo>
                  <a:lnTo>
                    <a:pt x="200" y="1296"/>
                  </a:lnTo>
                  <a:lnTo>
                    <a:pt x="201" y="1307"/>
                  </a:lnTo>
                  <a:lnTo>
                    <a:pt x="204" y="1316"/>
                  </a:lnTo>
                  <a:lnTo>
                    <a:pt x="206" y="1327"/>
                  </a:lnTo>
                  <a:lnTo>
                    <a:pt x="207" y="1337"/>
                  </a:lnTo>
                  <a:lnTo>
                    <a:pt x="209" y="1347"/>
                  </a:lnTo>
                  <a:lnTo>
                    <a:pt x="210" y="1357"/>
                  </a:lnTo>
                  <a:lnTo>
                    <a:pt x="213" y="1368"/>
                  </a:lnTo>
                  <a:lnTo>
                    <a:pt x="215" y="1377"/>
                  </a:lnTo>
                  <a:lnTo>
                    <a:pt x="216" y="1388"/>
                  </a:lnTo>
                  <a:lnTo>
                    <a:pt x="218" y="1397"/>
                  </a:lnTo>
                  <a:lnTo>
                    <a:pt x="221" y="1408"/>
                  </a:lnTo>
                  <a:lnTo>
                    <a:pt x="223" y="1417"/>
                  </a:lnTo>
                  <a:lnTo>
                    <a:pt x="224" y="1428"/>
                  </a:lnTo>
                  <a:lnTo>
                    <a:pt x="226" y="1437"/>
                  </a:lnTo>
                  <a:lnTo>
                    <a:pt x="227" y="1448"/>
                  </a:lnTo>
                  <a:lnTo>
                    <a:pt x="230" y="1457"/>
                  </a:lnTo>
                  <a:lnTo>
                    <a:pt x="232" y="1466"/>
                  </a:lnTo>
                  <a:lnTo>
                    <a:pt x="233" y="1477"/>
                  </a:lnTo>
                  <a:lnTo>
                    <a:pt x="235" y="1486"/>
                  </a:lnTo>
                  <a:lnTo>
                    <a:pt x="238" y="1496"/>
                  </a:lnTo>
                  <a:lnTo>
                    <a:pt x="239" y="1506"/>
                  </a:lnTo>
                  <a:lnTo>
                    <a:pt x="241" y="1516"/>
                  </a:lnTo>
                  <a:lnTo>
                    <a:pt x="243" y="1525"/>
                  </a:lnTo>
                  <a:lnTo>
                    <a:pt x="244" y="1534"/>
                  </a:lnTo>
                  <a:lnTo>
                    <a:pt x="247" y="1543"/>
                  </a:lnTo>
                  <a:lnTo>
                    <a:pt x="249" y="1552"/>
                  </a:lnTo>
                  <a:lnTo>
                    <a:pt x="250" y="1563"/>
                  </a:lnTo>
                  <a:lnTo>
                    <a:pt x="252" y="1572"/>
                  </a:lnTo>
                  <a:lnTo>
                    <a:pt x="255" y="1582"/>
                  </a:lnTo>
                  <a:lnTo>
                    <a:pt x="256" y="1591"/>
                  </a:lnTo>
                  <a:lnTo>
                    <a:pt x="258" y="1598"/>
                  </a:lnTo>
                  <a:lnTo>
                    <a:pt x="259" y="1608"/>
                  </a:lnTo>
                  <a:lnTo>
                    <a:pt x="261" y="1617"/>
                  </a:lnTo>
                  <a:lnTo>
                    <a:pt x="264" y="1626"/>
                  </a:lnTo>
                  <a:lnTo>
                    <a:pt x="266" y="1635"/>
                  </a:lnTo>
                  <a:lnTo>
                    <a:pt x="267" y="1645"/>
                  </a:lnTo>
                  <a:lnTo>
                    <a:pt x="269" y="1652"/>
                  </a:lnTo>
                  <a:lnTo>
                    <a:pt x="272" y="1661"/>
                  </a:lnTo>
                  <a:lnTo>
                    <a:pt x="273" y="1671"/>
                  </a:lnTo>
                  <a:lnTo>
                    <a:pt x="275" y="1678"/>
                  </a:lnTo>
                  <a:lnTo>
                    <a:pt x="276" y="1688"/>
                  </a:lnTo>
                  <a:lnTo>
                    <a:pt x="279" y="1695"/>
                  </a:lnTo>
                  <a:lnTo>
                    <a:pt x="281" y="1704"/>
                  </a:lnTo>
                  <a:lnTo>
                    <a:pt x="282" y="1712"/>
                  </a:lnTo>
                  <a:lnTo>
                    <a:pt x="284" y="1721"/>
                  </a:lnTo>
                  <a:lnTo>
                    <a:pt x="286" y="1729"/>
                  </a:lnTo>
                  <a:lnTo>
                    <a:pt x="289" y="1737"/>
                  </a:lnTo>
                  <a:lnTo>
                    <a:pt x="290" y="1746"/>
                  </a:lnTo>
                  <a:lnTo>
                    <a:pt x="292" y="1754"/>
                  </a:lnTo>
                  <a:lnTo>
                    <a:pt x="293" y="1761"/>
                  </a:lnTo>
                  <a:lnTo>
                    <a:pt x="296" y="1769"/>
                  </a:lnTo>
                  <a:lnTo>
                    <a:pt x="298" y="1777"/>
                  </a:lnTo>
                  <a:lnTo>
                    <a:pt x="299" y="1784"/>
                  </a:lnTo>
                  <a:lnTo>
                    <a:pt x="301" y="1792"/>
                  </a:lnTo>
                  <a:lnTo>
                    <a:pt x="302" y="1800"/>
                  </a:lnTo>
                  <a:lnTo>
                    <a:pt x="305" y="1807"/>
                  </a:lnTo>
                  <a:lnTo>
                    <a:pt x="307" y="1815"/>
                  </a:lnTo>
                  <a:lnTo>
                    <a:pt x="309" y="1823"/>
                  </a:lnTo>
                  <a:lnTo>
                    <a:pt x="310" y="1830"/>
                  </a:lnTo>
                  <a:lnTo>
                    <a:pt x="313" y="1837"/>
                  </a:lnTo>
                  <a:lnTo>
                    <a:pt x="315" y="1844"/>
                  </a:lnTo>
                  <a:lnTo>
                    <a:pt x="316" y="1850"/>
                  </a:lnTo>
                  <a:lnTo>
                    <a:pt x="318" y="1858"/>
                  </a:lnTo>
                  <a:lnTo>
                    <a:pt x="319" y="1866"/>
                  </a:lnTo>
                  <a:lnTo>
                    <a:pt x="322" y="1872"/>
                  </a:lnTo>
                  <a:lnTo>
                    <a:pt x="324" y="1878"/>
                  </a:lnTo>
                  <a:lnTo>
                    <a:pt x="325" y="1886"/>
                  </a:lnTo>
                  <a:lnTo>
                    <a:pt x="327" y="1892"/>
                  </a:lnTo>
                  <a:lnTo>
                    <a:pt x="330" y="1898"/>
                  </a:lnTo>
                  <a:lnTo>
                    <a:pt x="332" y="1904"/>
                  </a:lnTo>
                  <a:lnTo>
                    <a:pt x="333" y="1910"/>
                  </a:lnTo>
                  <a:lnTo>
                    <a:pt x="335" y="1918"/>
                  </a:lnTo>
                  <a:lnTo>
                    <a:pt x="338" y="1924"/>
                  </a:lnTo>
                  <a:lnTo>
                    <a:pt x="339" y="1929"/>
                  </a:lnTo>
                  <a:lnTo>
                    <a:pt x="341" y="1935"/>
                  </a:lnTo>
                  <a:lnTo>
                    <a:pt x="342" y="1941"/>
                  </a:lnTo>
                  <a:lnTo>
                    <a:pt x="344" y="1947"/>
                  </a:lnTo>
                  <a:lnTo>
                    <a:pt x="347" y="1953"/>
                  </a:lnTo>
                  <a:lnTo>
                    <a:pt x="349" y="1958"/>
                  </a:lnTo>
                  <a:lnTo>
                    <a:pt x="350" y="1964"/>
                  </a:lnTo>
                  <a:lnTo>
                    <a:pt x="352" y="1969"/>
                  </a:lnTo>
                  <a:lnTo>
                    <a:pt x="355" y="1975"/>
                  </a:lnTo>
                  <a:lnTo>
                    <a:pt x="356" y="1979"/>
                  </a:lnTo>
                  <a:lnTo>
                    <a:pt x="358" y="1985"/>
                  </a:lnTo>
                  <a:lnTo>
                    <a:pt x="359" y="1990"/>
                  </a:lnTo>
                  <a:lnTo>
                    <a:pt x="361" y="1995"/>
                  </a:lnTo>
                  <a:lnTo>
                    <a:pt x="364" y="1999"/>
                  </a:lnTo>
                  <a:lnTo>
                    <a:pt x="365" y="2005"/>
                  </a:lnTo>
                  <a:lnTo>
                    <a:pt x="367" y="2010"/>
                  </a:lnTo>
                  <a:lnTo>
                    <a:pt x="368" y="2015"/>
                  </a:lnTo>
                  <a:lnTo>
                    <a:pt x="372" y="2019"/>
                  </a:lnTo>
                  <a:lnTo>
                    <a:pt x="373" y="2022"/>
                  </a:lnTo>
                  <a:lnTo>
                    <a:pt x="375" y="2027"/>
                  </a:lnTo>
                  <a:lnTo>
                    <a:pt x="376" y="2032"/>
                  </a:lnTo>
                  <a:lnTo>
                    <a:pt x="378" y="2036"/>
                  </a:lnTo>
                  <a:lnTo>
                    <a:pt x="381" y="2039"/>
                  </a:lnTo>
                  <a:lnTo>
                    <a:pt x="382" y="2044"/>
                  </a:lnTo>
                  <a:lnTo>
                    <a:pt x="384" y="2047"/>
                  </a:lnTo>
                  <a:lnTo>
                    <a:pt x="385" y="2052"/>
                  </a:lnTo>
                  <a:lnTo>
                    <a:pt x="388" y="2055"/>
                  </a:lnTo>
                  <a:lnTo>
                    <a:pt x="390" y="2058"/>
                  </a:lnTo>
                  <a:lnTo>
                    <a:pt x="392" y="2062"/>
                  </a:lnTo>
                  <a:lnTo>
                    <a:pt x="393" y="2065"/>
                  </a:lnTo>
                  <a:lnTo>
                    <a:pt x="395" y="2068"/>
                  </a:lnTo>
                  <a:lnTo>
                    <a:pt x="398" y="2072"/>
                  </a:lnTo>
                  <a:lnTo>
                    <a:pt x="399" y="2075"/>
                  </a:lnTo>
                  <a:lnTo>
                    <a:pt x="401" y="2078"/>
                  </a:lnTo>
                  <a:lnTo>
                    <a:pt x="402" y="2081"/>
                  </a:lnTo>
                  <a:lnTo>
                    <a:pt x="405" y="2082"/>
                  </a:lnTo>
                  <a:lnTo>
                    <a:pt x="407" y="2085"/>
                  </a:lnTo>
                  <a:lnTo>
                    <a:pt x="408" y="2088"/>
                  </a:lnTo>
                  <a:lnTo>
                    <a:pt x="410" y="2090"/>
                  </a:lnTo>
                  <a:lnTo>
                    <a:pt x="413" y="2093"/>
                  </a:lnTo>
                  <a:lnTo>
                    <a:pt x="415" y="2095"/>
                  </a:lnTo>
                  <a:lnTo>
                    <a:pt x="416" y="2098"/>
                  </a:lnTo>
                  <a:lnTo>
                    <a:pt x="418" y="2099"/>
                  </a:lnTo>
                  <a:lnTo>
                    <a:pt x="419" y="2101"/>
                  </a:lnTo>
                  <a:lnTo>
                    <a:pt x="422" y="2102"/>
                  </a:lnTo>
                  <a:lnTo>
                    <a:pt x="424" y="2104"/>
                  </a:lnTo>
                  <a:lnTo>
                    <a:pt x="425" y="2105"/>
                  </a:lnTo>
                  <a:lnTo>
                    <a:pt x="427" y="2107"/>
                  </a:lnTo>
                  <a:lnTo>
                    <a:pt x="430" y="2108"/>
                  </a:lnTo>
                  <a:lnTo>
                    <a:pt x="431" y="2110"/>
                  </a:lnTo>
                  <a:lnTo>
                    <a:pt x="433" y="2111"/>
                  </a:lnTo>
                  <a:lnTo>
                    <a:pt x="435" y="2113"/>
                  </a:lnTo>
                  <a:lnTo>
                    <a:pt x="436" y="2113"/>
                  </a:lnTo>
                  <a:lnTo>
                    <a:pt x="439" y="2115"/>
                  </a:lnTo>
                  <a:lnTo>
                    <a:pt x="441" y="2115"/>
                  </a:lnTo>
                  <a:lnTo>
                    <a:pt x="442" y="2116"/>
                  </a:lnTo>
                  <a:lnTo>
                    <a:pt x="444" y="2116"/>
                  </a:lnTo>
                  <a:lnTo>
                    <a:pt x="447" y="2116"/>
                  </a:lnTo>
                  <a:lnTo>
                    <a:pt x="448" y="2116"/>
                  </a:lnTo>
                  <a:lnTo>
                    <a:pt x="450" y="2118"/>
                  </a:lnTo>
                  <a:lnTo>
                    <a:pt x="451" y="2118"/>
                  </a:lnTo>
                  <a:lnTo>
                    <a:pt x="453" y="2118"/>
                  </a:lnTo>
                  <a:lnTo>
                    <a:pt x="456" y="2118"/>
                  </a:lnTo>
                  <a:lnTo>
                    <a:pt x="458" y="2116"/>
                  </a:lnTo>
                  <a:lnTo>
                    <a:pt x="459" y="2116"/>
                  </a:lnTo>
                  <a:lnTo>
                    <a:pt x="461" y="2116"/>
                  </a:lnTo>
                  <a:lnTo>
                    <a:pt x="464" y="2116"/>
                  </a:lnTo>
                  <a:lnTo>
                    <a:pt x="465" y="2115"/>
                  </a:lnTo>
                  <a:lnTo>
                    <a:pt x="467" y="2115"/>
                  </a:lnTo>
                  <a:lnTo>
                    <a:pt x="468" y="2113"/>
                  </a:lnTo>
                  <a:lnTo>
                    <a:pt x="471" y="2113"/>
                  </a:lnTo>
                  <a:lnTo>
                    <a:pt x="473" y="2111"/>
                  </a:lnTo>
                  <a:lnTo>
                    <a:pt x="474" y="2110"/>
                  </a:lnTo>
                  <a:lnTo>
                    <a:pt x="476" y="2108"/>
                  </a:lnTo>
                  <a:lnTo>
                    <a:pt x="478" y="2107"/>
                  </a:lnTo>
                  <a:lnTo>
                    <a:pt x="481" y="2105"/>
                  </a:lnTo>
                  <a:lnTo>
                    <a:pt x="482" y="2104"/>
                  </a:lnTo>
                  <a:lnTo>
                    <a:pt x="484" y="2102"/>
                  </a:lnTo>
                  <a:lnTo>
                    <a:pt x="485" y="2101"/>
                  </a:lnTo>
                  <a:lnTo>
                    <a:pt x="488" y="2099"/>
                  </a:lnTo>
                  <a:lnTo>
                    <a:pt x="490" y="2098"/>
                  </a:lnTo>
                  <a:lnTo>
                    <a:pt x="491" y="2095"/>
                  </a:lnTo>
                  <a:lnTo>
                    <a:pt x="493" y="2093"/>
                  </a:lnTo>
                  <a:lnTo>
                    <a:pt x="494" y="2090"/>
                  </a:lnTo>
                  <a:lnTo>
                    <a:pt x="497" y="2088"/>
                  </a:lnTo>
                  <a:lnTo>
                    <a:pt x="499" y="2085"/>
                  </a:lnTo>
                  <a:lnTo>
                    <a:pt x="501" y="2082"/>
                  </a:lnTo>
                  <a:lnTo>
                    <a:pt x="502" y="2081"/>
                  </a:lnTo>
                  <a:lnTo>
                    <a:pt x="505" y="2078"/>
                  </a:lnTo>
                  <a:lnTo>
                    <a:pt x="507" y="2075"/>
                  </a:lnTo>
                  <a:lnTo>
                    <a:pt x="508" y="2072"/>
                  </a:lnTo>
                  <a:lnTo>
                    <a:pt x="510" y="2068"/>
                  </a:lnTo>
                  <a:lnTo>
                    <a:pt x="511" y="2065"/>
                  </a:lnTo>
                  <a:lnTo>
                    <a:pt x="514" y="2062"/>
                  </a:lnTo>
                  <a:lnTo>
                    <a:pt x="516" y="2058"/>
                  </a:lnTo>
                  <a:lnTo>
                    <a:pt x="517" y="2055"/>
                  </a:lnTo>
                  <a:lnTo>
                    <a:pt x="519" y="2052"/>
                  </a:lnTo>
                  <a:lnTo>
                    <a:pt x="522" y="2047"/>
                  </a:lnTo>
                  <a:lnTo>
                    <a:pt x="524" y="2044"/>
                  </a:lnTo>
                  <a:lnTo>
                    <a:pt x="525" y="2039"/>
                  </a:lnTo>
                  <a:lnTo>
                    <a:pt x="527" y="2036"/>
                  </a:lnTo>
                  <a:lnTo>
                    <a:pt x="528" y="2032"/>
                  </a:lnTo>
                  <a:lnTo>
                    <a:pt x="531" y="2027"/>
                  </a:lnTo>
                  <a:lnTo>
                    <a:pt x="533" y="2022"/>
                  </a:lnTo>
                  <a:lnTo>
                    <a:pt x="534" y="2018"/>
                  </a:lnTo>
                  <a:lnTo>
                    <a:pt x="536" y="2015"/>
                  </a:lnTo>
                  <a:lnTo>
                    <a:pt x="539" y="2010"/>
                  </a:lnTo>
                  <a:lnTo>
                    <a:pt x="541" y="2004"/>
                  </a:lnTo>
                  <a:lnTo>
                    <a:pt x="542" y="1999"/>
                  </a:lnTo>
                  <a:lnTo>
                    <a:pt x="544" y="1995"/>
                  </a:lnTo>
                  <a:lnTo>
                    <a:pt x="547" y="1990"/>
                  </a:lnTo>
                  <a:lnTo>
                    <a:pt x="548" y="1985"/>
                  </a:lnTo>
                  <a:lnTo>
                    <a:pt x="550" y="1979"/>
                  </a:lnTo>
                  <a:lnTo>
                    <a:pt x="551" y="1975"/>
                  </a:lnTo>
                  <a:lnTo>
                    <a:pt x="553" y="1969"/>
                  </a:lnTo>
                  <a:lnTo>
                    <a:pt x="556" y="1964"/>
                  </a:lnTo>
                  <a:lnTo>
                    <a:pt x="557" y="1958"/>
                  </a:lnTo>
                  <a:lnTo>
                    <a:pt x="559" y="1953"/>
                  </a:lnTo>
                  <a:lnTo>
                    <a:pt x="560" y="1947"/>
                  </a:lnTo>
                  <a:lnTo>
                    <a:pt x="564" y="1941"/>
                  </a:lnTo>
                  <a:lnTo>
                    <a:pt x="565" y="1935"/>
                  </a:lnTo>
                  <a:lnTo>
                    <a:pt x="567" y="1929"/>
                  </a:lnTo>
                  <a:lnTo>
                    <a:pt x="568" y="1923"/>
                  </a:lnTo>
                  <a:lnTo>
                    <a:pt x="570" y="1916"/>
                  </a:lnTo>
                  <a:lnTo>
                    <a:pt x="573" y="1910"/>
                  </a:lnTo>
                  <a:lnTo>
                    <a:pt x="574" y="1904"/>
                  </a:lnTo>
                  <a:lnTo>
                    <a:pt x="576" y="1898"/>
                  </a:lnTo>
                  <a:lnTo>
                    <a:pt x="577" y="1892"/>
                  </a:lnTo>
                  <a:lnTo>
                    <a:pt x="580" y="1884"/>
                  </a:lnTo>
                  <a:lnTo>
                    <a:pt x="582" y="1878"/>
                  </a:lnTo>
                  <a:lnTo>
                    <a:pt x="584" y="1872"/>
                  </a:lnTo>
                  <a:lnTo>
                    <a:pt x="585" y="1864"/>
                  </a:lnTo>
                  <a:lnTo>
                    <a:pt x="587" y="1858"/>
                  </a:lnTo>
                  <a:lnTo>
                    <a:pt x="590" y="1850"/>
                  </a:lnTo>
                  <a:lnTo>
                    <a:pt x="591" y="1844"/>
                  </a:lnTo>
                  <a:lnTo>
                    <a:pt x="593" y="1837"/>
                  </a:lnTo>
                  <a:lnTo>
                    <a:pt x="594" y="1829"/>
                  </a:lnTo>
                  <a:lnTo>
                    <a:pt x="597" y="1823"/>
                  </a:lnTo>
                  <a:lnTo>
                    <a:pt x="599" y="1815"/>
                  </a:lnTo>
                  <a:lnTo>
                    <a:pt x="600" y="1807"/>
                  </a:lnTo>
                  <a:lnTo>
                    <a:pt x="602" y="1800"/>
                  </a:lnTo>
                  <a:lnTo>
                    <a:pt x="603" y="1792"/>
                  </a:lnTo>
                  <a:lnTo>
                    <a:pt x="607" y="1784"/>
                  </a:lnTo>
                  <a:lnTo>
                    <a:pt x="608" y="1777"/>
                  </a:lnTo>
                  <a:lnTo>
                    <a:pt x="610" y="1769"/>
                  </a:lnTo>
                  <a:lnTo>
                    <a:pt x="611" y="1761"/>
                  </a:lnTo>
                  <a:lnTo>
                    <a:pt x="614" y="1754"/>
                  </a:lnTo>
                  <a:lnTo>
                    <a:pt x="616" y="1744"/>
                  </a:lnTo>
                  <a:lnTo>
                    <a:pt x="617" y="1737"/>
                  </a:lnTo>
                  <a:lnTo>
                    <a:pt x="619" y="1729"/>
                  </a:lnTo>
                  <a:lnTo>
                    <a:pt x="622" y="1720"/>
                  </a:lnTo>
                  <a:lnTo>
                    <a:pt x="623" y="1712"/>
                  </a:lnTo>
                  <a:lnTo>
                    <a:pt x="625" y="1704"/>
                  </a:lnTo>
                  <a:lnTo>
                    <a:pt x="627" y="1695"/>
                  </a:lnTo>
                  <a:lnTo>
                    <a:pt x="628" y="1688"/>
                  </a:lnTo>
                  <a:lnTo>
                    <a:pt x="631" y="1678"/>
                  </a:lnTo>
                  <a:lnTo>
                    <a:pt x="633" y="1669"/>
                  </a:lnTo>
                  <a:lnTo>
                    <a:pt x="634" y="1661"/>
                  </a:lnTo>
                  <a:lnTo>
                    <a:pt x="636" y="1652"/>
                  </a:lnTo>
                  <a:lnTo>
                    <a:pt x="639" y="1643"/>
                  </a:lnTo>
                  <a:lnTo>
                    <a:pt x="640" y="1635"/>
                  </a:lnTo>
                  <a:lnTo>
                    <a:pt x="642" y="1626"/>
                  </a:lnTo>
                  <a:lnTo>
                    <a:pt x="643" y="1617"/>
                  </a:lnTo>
                  <a:lnTo>
                    <a:pt x="645" y="1608"/>
                  </a:lnTo>
                  <a:lnTo>
                    <a:pt x="648" y="1598"/>
                  </a:lnTo>
                  <a:lnTo>
                    <a:pt x="650" y="1589"/>
                  </a:lnTo>
                  <a:lnTo>
                    <a:pt x="651" y="1580"/>
                  </a:lnTo>
                  <a:lnTo>
                    <a:pt x="653" y="1571"/>
                  </a:lnTo>
                  <a:lnTo>
                    <a:pt x="656" y="1562"/>
                  </a:lnTo>
                  <a:lnTo>
                    <a:pt x="657" y="1552"/>
                  </a:lnTo>
                  <a:lnTo>
                    <a:pt x="659" y="1543"/>
                  </a:lnTo>
                  <a:lnTo>
                    <a:pt x="660" y="1534"/>
                  </a:lnTo>
                  <a:lnTo>
                    <a:pt x="662" y="1525"/>
                  </a:lnTo>
                  <a:lnTo>
                    <a:pt x="665" y="1516"/>
                  </a:lnTo>
                  <a:lnTo>
                    <a:pt x="666" y="1505"/>
                  </a:lnTo>
                  <a:lnTo>
                    <a:pt x="668" y="1496"/>
                  </a:lnTo>
                  <a:lnTo>
                    <a:pt x="670" y="1486"/>
                  </a:lnTo>
                  <a:lnTo>
                    <a:pt x="673" y="1476"/>
                  </a:lnTo>
                  <a:lnTo>
                    <a:pt x="674" y="1466"/>
                  </a:lnTo>
                  <a:lnTo>
                    <a:pt x="676" y="1457"/>
                  </a:lnTo>
                  <a:lnTo>
                    <a:pt x="677" y="1446"/>
                  </a:lnTo>
                  <a:lnTo>
                    <a:pt x="680" y="1437"/>
                  </a:lnTo>
                  <a:lnTo>
                    <a:pt x="682" y="1426"/>
                  </a:lnTo>
                  <a:lnTo>
                    <a:pt x="683" y="1417"/>
                  </a:lnTo>
                  <a:lnTo>
                    <a:pt x="685" y="1406"/>
                  </a:lnTo>
                  <a:lnTo>
                    <a:pt x="686" y="1397"/>
                  </a:lnTo>
                  <a:lnTo>
                    <a:pt x="690" y="1387"/>
                  </a:lnTo>
                  <a:lnTo>
                    <a:pt x="691" y="1377"/>
                  </a:lnTo>
                  <a:lnTo>
                    <a:pt x="693" y="1367"/>
                  </a:lnTo>
                  <a:lnTo>
                    <a:pt x="694" y="1357"/>
                  </a:lnTo>
                  <a:lnTo>
                    <a:pt x="697" y="1347"/>
                  </a:lnTo>
                  <a:lnTo>
                    <a:pt x="699" y="1336"/>
                  </a:lnTo>
                  <a:lnTo>
                    <a:pt x="700" y="1327"/>
                  </a:lnTo>
                  <a:lnTo>
                    <a:pt x="702" y="1316"/>
                  </a:lnTo>
                  <a:lnTo>
                    <a:pt x="703" y="1305"/>
                  </a:lnTo>
                  <a:lnTo>
                    <a:pt x="706" y="1296"/>
                  </a:lnTo>
                  <a:lnTo>
                    <a:pt x="708" y="1285"/>
                  </a:lnTo>
                  <a:lnTo>
                    <a:pt x="709" y="1274"/>
                  </a:lnTo>
                  <a:lnTo>
                    <a:pt x="711" y="1264"/>
                  </a:lnTo>
                  <a:lnTo>
                    <a:pt x="714" y="1254"/>
                  </a:lnTo>
                  <a:lnTo>
                    <a:pt x="716" y="1244"/>
                  </a:lnTo>
                  <a:lnTo>
                    <a:pt x="717" y="1233"/>
                  </a:lnTo>
                  <a:lnTo>
                    <a:pt x="719" y="1222"/>
                  </a:lnTo>
                  <a:lnTo>
                    <a:pt x="720" y="1211"/>
                  </a:lnTo>
                  <a:lnTo>
                    <a:pt x="723" y="1202"/>
                  </a:lnTo>
                  <a:lnTo>
                    <a:pt x="725" y="1191"/>
                  </a:lnTo>
                  <a:lnTo>
                    <a:pt x="726" y="1181"/>
                  </a:lnTo>
                  <a:lnTo>
                    <a:pt x="728" y="1170"/>
                  </a:lnTo>
                  <a:lnTo>
                    <a:pt x="731" y="1159"/>
                  </a:lnTo>
                  <a:lnTo>
                    <a:pt x="733" y="1148"/>
                  </a:lnTo>
                  <a:lnTo>
                    <a:pt x="734" y="1139"/>
                  </a:lnTo>
                  <a:lnTo>
                    <a:pt x="736" y="1128"/>
                  </a:lnTo>
                  <a:lnTo>
                    <a:pt x="737" y="1118"/>
                  </a:lnTo>
                  <a:lnTo>
                    <a:pt x="740" y="1107"/>
                  </a:lnTo>
                  <a:lnTo>
                    <a:pt x="742" y="1096"/>
                  </a:lnTo>
                  <a:lnTo>
                    <a:pt x="743" y="1085"/>
                  </a:lnTo>
                  <a:lnTo>
                    <a:pt x="745" y="1075"/>
                  </a:lnTo>
                  <a:lnTo>
                    <a:pt x="748" y="1064"/>
                  </a:lnTo>
                  <a:lnTo>
                    <a:pt x="749" y="1053"/>
                  </a:lnTo>
                  <a:lnTo>
                    <a:pt x="751" y="1044"/>
                  </a:lnTo>
                  <a:lnTo>
                    <a:pt x="752" y="1033"/>
                  </a:lnTo>
                  <a:lnTo>
                    <a:pt x="756" y="1023"/>
                  </a:lnTo>
                  <a:lnTo>
                    <a:pt x="757" y="1012"/>
                  </a:lnTo>
                  <a:lnTo>
                    <a:pt x="759" y="1001"/>
                  </a:lnTo>
                  <a:lnTo>
                    <a:pt x="760" y="990"/>
                  </a:lnTo>
                  <a:lnTo>
                    <a:pt x="762" y="980"/>
                  </a:lnTo>
                  <a:lnTo>
                    <a:pt x="765" y="969"/>
                  </a:lnTo>
                  <a:lnTo>
                    <a:pt x="766" y="960"/>
                  </a:lnTo>
                  <a:lnTo>
                    <a:pt x="768" y="949"/>
                  </a:lnTo>
                  <a:lnTo>
                    <a:pt x="769" y="938"/>
                  </a:lnTo>
                  <a:lnTo>
                    <a:pt x="772" y="927"/>
                  </a:lnTo>
                  <a:lnTo>
                    <a:pt x="774" y="917"/>
                  </a:lnTo>
                  <a:lnTo>
                    <a:pt x="776" y="906"/>
                  </a:lnTo>
                  <a:lnTo>
                    <a:pt x="777" y="895"/>
                  </a:lnTo>
                  <a:lnTo>
                    <a:pt x="779" y="886"/>
                  </a:lnTo>
                  <a:lnTo>
                    <a:pt x="782" y="875"/>
                  </a:lnTo>
                  <a:lnTo>
                    <a:pt x="783" y="864"/>
                  </a:lnTo>
                  <a:lnTo>
                    <a:pt x="785" y="854"/>
                  </a:lnTo>
                  <a:lnTo>
                    <a:pt x="786" y="844"/>
                  </a:lnTo>
                  <a:lnTo>
                    <a:pt x="789" y="834"/>
                  </a:lnTo>
                  <a:lnTo>
                    <a:pt x="791" y="823"/>
                  </a:lnTo>
                  <a:lnTo>
                    <a:pt x="792" y="812"/>
                  </a:lnTo>
                  <a:lnTo>
                    <a:pt x="794" y="803"/>
                  </a:lnTo>
                  <a:lnTo>
                    <a:pt x="795" y="792"/>
                  </a:lnTo>
                  <a:lnTo>
                    <a:pt x="799" y="781"/>
                  </a:lnTo>
                  <a:lnTo>
                    <a:pt x="800" y="772"/>
                  </a:lnTo>
                  <a:lnTo>
                    <a:pt x="802" y="761"/>
                  </a:lnTo>
                  <a:lnTo>
                    <a:pt x="803" y="752"/>
                  </a:lnTo>
                  <a:lnTo>
                    <a:pt x="806" y="741"/>
                  </a:lnTo>
                  <a:lnTo>
                    <a:pt x="808" y="731"/>
                  </a:lnTo>
                  <a:lnTo>
                    <a:pt x="809" y="722"/>
                  </a:lnTo>
                  <a:lnTo>
                    <a:pt x="811" y="711"/>
                  </a:lnTo>
                  <a:lnTo>
                    <a:pt x="814" y="702"/>
                  </a:lnTo>
                  <a:lnTo>
                    <a:pt x="815" y="691"/>
                  </a:lnTo>
                  <a:lnTo>
                    <a:pt x="817" y="682"/>
                  </a:lnTo>
                  <a:lnTo>
                    <a:pt x="819" y="671"/>
                  </a:lnTo>
                  <a:lnTo>
                    <a:pt x="820" y="662"/>
                  </a:lnTo>
                  <a:lnTo>
                    <a:pt x="823" y="652"/>
                  </a:lnTo>
                  <a:lnTo>
                    <a:pt x="825" y="642"/>
                  </a:lnTo>
                  <a:lnTo>
                    <a:pt x="826" y="632"/>
                  </a:lnTo>
                  <a:lnTo>
                    <a:pt x="828" y="623"/>
                  </a:lnTo>
                  <a:lnTo>
                    <a:pt x="831" y="612"/>
                  </a:lnTo>
                  <a:lnTo>
                    <a:pt x="832" y="603"/>
                  </a:lnTo>
                  <a:lnTo>
                    <a:pt x="834" y="594"/>
                  </a:lnTo>
                  <a:lnTo>
                    <a:pt x="835" y="585"/>
                  </a:lnTo>
                  <a:lnTo>
                    <a:pt x="837" y="576"/>
                  </a:lnTo>
                  <a:lnTo>
                    <a:pt x="840" y="566"/>
                  </a:lnTo>
                  <a:lnTo>
                    <a:pt x="842" y="556"/>
                  </a:lnTo>
                  <a:lnTo>
                    <a:pt x="843" y="546"/>
                  </a:lnTo>
                  <a:lnTo>
                    <a:pt x="845" y="537"/>
                  </a:lnTo>
                  <a:lnTo>
                    <a:pt x="848" y="528"/>
                  </a:lnTo>
                  <a:lnTo>
                    <a:pt x="849" y="519"/>
                  </a:lnTo>
                  <a:lnTo>
                    <a:pt x="851" y="511"/>
                  </a:lnTo>
                  <a:lnTo>
                    <a:pt x="852" y="502"/>
                  </a:lnTo>
                  <a:lnTo>
                    <a:pt x="854" y="493"/>
                  </a:lnTo>
                  <a:lnTo>
                    <a:pt x="857" y="483"/>
                  </a:lnTo>
                  <a:lnTo>
                    <a:pt x="858" y="474"/>
                  </a:lnTo>
                  <a:lnTo>
                    <a:pt x="860" y="467"/>
                  </a:lnTo>
                  <a:lnTo>
                    <a:pt x="862" y="457"/>
                  </a:lnTo>
                  <a:lnTo>
                    <a:pt x="865" y="448"/>
                  </a:lnTo>
                  <a:lnTo>
                    <a:pt x="866" y="440"/>
                  </a:lnTo>
                  <a:lnTo>
                    <a:pt x="868" y="431"/>
                  </a:lnTo>
                  <a:lnTo>
                    <a:pt x="869" y="422"/>
                  </a:lnTo>
                  <a:lnTo>
                    <a:pt x="871" y="414"/>
                  </a:lnTo>
                  <a:lnTo>
                    <a:pt x="874" y="407"/>
                  </a:lnTo>
                  <a:lnTo>
                    <a:pt x="875" y="397"/>
                  </a:lnTo>
                  <a:lnTo>
                    <a:pt x="877" y="390"/>
                  </a:lnTo>
                  <a:lnTo>
                    <a:pt x="878" y="381"/>
                  </a:lnTo>
                  <a:lnTo>
                    <a:pt x="882" y="373"/>
                  </a:lnTo>
                  <a:lnTo>
                    <a:pt x="883" y="365"/>
                  </a:lnTo>
                  <a:lnTo>
                    <a:pt x="885" y="358"/>
                  </a:lnTo>
                  <a:lnTo>
                    <a:pt x="886" y="350"/>
                  </a:lnTo>
                  <a:lnTo>
                    <a:pt x="889" y="342"/>
                  </a:lnTo>
                  <a:lnTo>
                    <a:pt x="891" y="333"/>
                  </a:lnTo>
                  <a:lnTo>
                    <a:pt x="892" y="325"/>
                  </a:lnTo>
                  <a:lnTo>
                    <a:pt x="894" y="319"/>
                  </a:lnTo>
                  <a:lnTo>
                    <a:pt x="895" y="311"/>
                  </a:lnTo>
                  <a:lnTo>
                    <a:pt x="898" y="304"/>
                  </a:lnTo>
                  <a:lnTo>
                    <a:pt x="900" y="296"/>
                  </a:lnTo>
                  <a:lnTo>
                    <a:pt x="901" y="288"/>
                  </a:lnTo>
                  <a:lnTo>
                    <a:pt x="903" y="282"/>
                  </a:lnTo>
                  <a:lnTo>
                    <a:pt x="906" y="275"/>
                  </a:lnTo>
                  <a:lnTo>
                    <a:pt x="908" y="267"/>
                  </a:lnTo>
                  <a:lnTo>
                    <a:pt x="909" y="261"/>
                  </a:lnTo>
                  <a:lnTo>
                    <a:pt x="911" y="253"/>
                  </a:lnTo>
                  <a:lnTo>
                    <a:pt x="912" y="247"/>
                  </a:lnTo>
                  <a:lnTo>
                    <a:pt x="915" y="239"/>
                  </a:lnTo>
                  <a:lnTo>
                    <a:pt x="917" y="233"/>
                  </a:lnTo>
                  <a:lnTo>
                    <a:pt x="918" y="227"/>
                  </a:lnTo>
                  <a:lnTo>
                    <a:pt x="920" y="221"/>
                  </a:lnTo>
                  <a:lnTo>
                    <a:pt x="923" y="213"/>
                  </a:lnTo>
                  <a:lnTo>
                    <a:pt x="925" y="207"/>
                  </a:lnTo>
                  <a:lnTo>
                    <a:pt x="926" y="201"/>
                  </a:lnTo>
                  <a:lnTo>
                    <a:pt x="928" y="195"/>
                  </a:lnTo>
                  <a:lnTo>
                    <a:pt x="929" y="189"/>
                  </a:lnTo>
                  <a:lnTo>
                    <a:pt x="932" y="182"/>
                  </a:lnTo>
                  <a:lnTo>
                    <a:pt x="934" y="176"/>
                  </a:lnTo>
                  <a:lnTo>
                    <a:pt x="935" y="172"/>
                  </a:lnTo>
                  <a:lnTo>
                    <a:pt x="937" y="166"/>
                  </a:lnTo>
                  <a:lnTo>
                    <a:pt x="940" y="159"/>
                  </a:lnTo>
                  <a:lnTo>
                    <a:pt x="941" y="155"/>
                  </a:lnTo>
                  <a:lnTo>
                    <a:pt x="943" y="149"/>
                  </a:lnTo>
                  <a:lnTo>
                    <a:pt x="944" y="144"/>
                  </a:lnTo>
                  <a:lnTo>
                    <a:pt x="946" y="138"/>
                  </a:lnTo>
                  <a:lnTo>
                    <a:pt x="949" y="133"/>
                  </a:lnTo>
                  <a:lnTo>
                    <a:pt x="951" y="127"/>
                  </a:lnTo>
                  <a:lnTo>
                    <a:pt x="952" y="123"/>
                  </a:lnTo>
                  <a:lnTo>
                    <a:pt x="954" y="118"/>
                  </a:lnTo>
                  <a:lnTo>
                    <a:pt x="957" y="113"/>
                  </a:lnTo>
                  <a:lnTo>
                    <a:pt x="958" y="109"/>
                  </a:lnTo>
                  <a:lnTo>
                    <a:pt x="960" y="104"/>
                  </a:lnTo>
                  <a:lnTo>
                    <a:pt x="961" y="99"/>
                  </a:lnTo>
                  <a:lnTo>
                    <a:pt x="964" y="95"/>
                  </a:lnTo>
                  <a:lnTo>
                    <a:pt x="966" y="90"/>
                  </a:lnTo>
                  <a:lnTo>
                    <a:pt x="968" y="86"/>
                  </a:lnTo>
                  <a:lnTo>
                    <a:pt x="969" y="83"/>
                  </a:lnTo>
                  <a:lnTo>
                    <a:pt x="971" y="78"/>
                  </a:lnTo>
                  <a:lnTo>
                    <a:pt x="974" y="75"/>
                  </a:lnTo>
                  <a:lnTo>
                    <a:pt x="975" y="70"/>
                  </a:lnTo>
                  <a:lnTo>
                    <a:pt x="977" y="67"/>
                  </a:lnTo>
                  <a:lnTo>
                    <a:pt x="978" y="63"/>
                  </a:lnTo>
                  <a:lnTo>
                    <a:pt x="981" y="60"/>
                  </a:lnTo>
                  <a:lnTo>
                    <a:pt x="983" y="56"/>
                  </a:lnTo>
                  <a:lnTo>
                    <a:pt x="984" y="53"/>
                  </a:lnTo>
                  <a:lnTo>
                    <a:pt x="986" y="49"/>
                  </a:lnTo>
                  <a:lnTo>
                    <a:pt x="987" y="46"/>
                  </a:lnTo>
                  <a:lnTo>
                    <a:pt x="991" y="43"/>
                  </a:lnTo>
                  <a:lnTo>
                    <a:pt x="992" y="40"/>
                  </a:lnTo>
                  <a:lnTo>
                    <a:pt x="994" y="38"/>
                  </a:lnTo>
                  <a:lnTo>
                    <a:pt x="995" y="35"/>
                  </a:lnTo>
                  <a:lnTo>
                    <a:pt x="998" y="32"/>
                  </a:lnTo>
                  <a:lnTo>
                    <a:pt x="1000" y="29"/>
                  </a:lnTo>
                  <a:lnTo>
                    <a:pt x="1001" y="27"/>
                  </a:lnTo>
                  <a:lnTo>
                    <a:pt x="1003" y="24"/>
                  </a:lnTo>
                  <a:lnTo>
                    <a:pt x="1004" y="23"/>
                  </a:lnTo>
                  <a:lnTo>
                    <a:pt x="1007" y="21"/>
                  </a:lnTo>
                  <a:lnTo>
                    <a:pt x="1009" y="18"/>
                  </a:lnTo>
                  <a:lnTo>
                    <a:pt x="1011" y="17"/>
                  </a:lnTo>
                  <a:lnTo>
                    <a:pt x="1012" y="15"/>
                  </a:lnTo>
                  <a:lnTo>
                    <a:pt x="1015" y="13"/>
                  </a:lnTo>
                  <a:lnTo>
                    <a:pt x="1017" y="12"/>
                  </a:lnTo>
                  <a:lnTo>
                    <a:pt x="1018" y="10"/>
                  </a:lnTo>
                  <a:lnTo>
                    <a:pt x="1020" y="9"/>
                  </a:lnTo>
                  <a:lnTo>
                    <a:pt x="1023" y="7"/>
                  </a:lnTo>
                  <a:lnTo>
                    <a:pt x="1024" y="6"/>
                  </a:lnTo>
                  <a:lnTo>
                    <a:pt x="1026" y="4"/>
                  </a:lnTo>
                  <a:lnTo>
                    <a:pt x="1027" y="4"/>
                  </a:lnTo>
                  <a:lnTo>
                    <a:pt x="1029" y="3"/>
                  </a:lnTo>
                  <a:lnTo>
                    <a:pt x="1032" y="3"/>
                  </a:lnTo>
                  <a:lnTo>
                    <a:pt x="1034" y="1"/>
                  </a:lnTo>
                  <a:lnTo>
                    <a:pt x="1035" y="1"/>
                  </a:lnTo>
                  <a:lnTo>
                    <a:pt x="1037" y="1"/>
                  </a:lnTo>
                  <a:lnTo>
                    <a:pt x="1040" y="1"/>
                  </a:lnTo>
                  <a:lnTo>
                    <a:pt x="1041" y="0"/>
                  </a:lnTo>
                  <a:lnTo>
                    <a:pt x="1043" y="0"/>
                  </a:lnTo>
                  <a:lnTo>
                    <a:pt x="1044" y="0"/>
                  </a:lnTo>
                  <a:lnTo>
                    <a:pt x="1046" y="0"/>
                  </a:lnTo>
                  <a:lnTo>
                    <a:pt x="1049" y="0"/>
                  </a:lnTo>
                  <a:lnTo>
                    <a:pt x="1050" y="1"/>
                  </a:lnTo>
                  <a:lnTo>
                    <a:pt x="1052" y="1"/>
                  </a:lnTo>
                  <a:lnTo>
                    <a:pt x="1054" y="1"/>
                  </a:lnTo>
                  <a:lnTo>
                    <a:pt x="1057" y="3"/>
                  </a:lnTo>
                  <a:lnTo>
                    <a:pt x="1058" y="3"/>
                  </a:lnTo>
                  <a:lnTo>
                    <a:pt x="1060" y="4"/>
                  </a:lnTo>
                  <a:lnTo>
                    <a:pt x="1061" y="4"/>
                  </a:lnTo>
                  <a:lnTo>
                    <a:pt x="1063" y="6"/>
                  </a:lnTo>
                  <a:lnTo>
                    <a:pt x="1066" y="7"/>
                  </a:lnTo>
                  <a:lnTo>
                    <a:pt x="1067" y="9"/>
                  </a:lnTo>
                  <a:lnTo>
                    <a:pt x="1069" y="9"/>
                  </a:lnTo>
                  <a:lnTo>
                    <a:pt x="1070" y="10"/>
                  </a:lnTo>
                  <a:lnTo>
                    <a:pt x="1074" y="12"/>
                  </a:lnTo>
                  <a:lnTo>
                    <a:pt x="1075" y="15"/>
                  </a:lnTo>
                  <a:lnTo>
                    <a:pt x="1077" y="17"/>
                  </a:lnTo>
                  <a:lnTo>
                    <a:pt x="1078" y="18"/>
                  </a:lnTo>
                  <a:lnTo>
                    <a:pt x="1080" y="20"/>
                  </a:lnTo>
                  <a:lnTo>
                    <a:pt x="1083" y="23"/>
                  </a:lnTo>
                  <a:lnTo>
                    <a:pt x="1084" y="24"/>
                  </a:lnTo>
                  <a:lnTo>
                    <a:pt x="1086" y="26"/>
                  </a:lnTo>
                  <a:lnTo>
                    <a:pt x="1087" y="29"/>
                  </a:lnTo>
                  <a:lnTo>
                    <a:pt x="1090" y="32"/>
                  </a:lnTo>
                  <a:lnTo>
                    <a:pt x="1092" y="33"/>
                  </a:lnTo>
                  <a:lnTo>
                    <a:pt x="1093" y="37"/>
                  </a:lnTo>
                  <a:lnTo>
                    <a:pt x="1095" y="40"/>
                  </a:lnTo>
                  <a:lnTo>
                    <a:pt x="1098" y="43"/>
                  </a:lnTo>
                  <a:lnTo>
                    <a:pt x="1100" y="46"/>
                  </a:lnTo>
                  <a:lnTo>
                    <a:pt x="1101" y="49"/>
                  </a:lnTo>
                  <a:lnTo>
                    <a:pt x="1103" y="52"/>
                  </a:lnTo>
                  <a:lnTo>
                    <a:pt x="1104" y="55"/>
                  </a:lnTo>
                  <a:lnTo>
                    <a:pt x="1107" y="58"/>
                  </a:lnTo>
                  <a:lnTo>
                    <a:pt x="1109" y="63"/>
                  </a:lnTo>
                  <a:lnTo>
                    <a:pt x="1110" y="66"/>
                  </a:lnTo>
                  <a:lnTo>
                    <a:pt x="1112" y="69"/>
                  </a:lnTo>
                  <a:lnTo>
                    <a:pt x="1115" y="73"/>
                  </a:lnTo>
                  <a:lnTo>
                    <a:pt x="1117" y="76"/>
                  </a:lnTo>
                  <a:lnTo>
                    <a:pt x="1118" y="81"/>
                  </a:lnTo>
                  <a:lnTo>
                    <a:pt x="1120" y="86"/>
                  </a:lnTo>
                  <a:lnTo>
                    <a:pt x="1121" y="89"/>
                  </a:lnTo>
                  <a:lnTo>
                    <a:pt x="1124" y="93"/>
                  </a:lnTo>
                  <a:lnTo>
                    <a:pt x="1126" y="98"/>
                  </a:lnTo>
                  <a:lnTo>
                    <a:pt x="1127" y="103"/>
                  </a:lnTo>
                  <a:lnTo>
                    <a:pt x="1129" y="107"/>
                  </a:lnTo>
                  <a:lnTo>
                    <a:pt x="1132" y="112"/>
                  </a:lnTo>
                  <a:lnTo>
                    <a:pt x="1133" y="116"/>
                  </a:lnTo>
                  <a:lnTo>
                    <a:pt x="1135" y="121"/>
                  </a:lnTo>
                  <a:lnTo>
                    <a:pt x="1136" y="127"/>
                  </a:lnTo>
                  <a:lnTo>
                    <a:pt x="1138" y="132"/>
                  </a:lnTo>
                  <a:lnTo>
                    <a:pt x="1141" y="136"/>
                  </a:lnTo>
                  <a:lnTo>
                    <a:pt x="1143" y="142"/>
                  </a:lnTo>
                  <a:lnTo>
                    <a:pt x="1144" y="147"/>
                  </a:lnTo>
                  <a:lnTo>
                    <a:pt x="1146" y="153"/>
                  </a:lnTo>
                  <a:lnTo>
                    <a:pt x="1149" y="158"/>
                  </a:lnTo>
                  <a:lnTo>
                    <a:pt x="1150" y="164"/>
                  </a:lnTo>
                  <a:lnTo>
                    <a:pt x="1152" y="170"/>
                  </a:lnTo>
                  <a:lnTo>
                    <a:pt x="1153" y="175"/>
                  </a:lnTo>
                  <a:lnTo>
                    <a:pt x="1155" y="181"/>
                  </a:lnTo>
                  <a:lnTo>
                    <a:pt x="1158" y="187"/>
                  </a:lnTo>
                  <a:lnTo>
                    <a:pt x="1160" y="193"/>
                  </a:lnTo>
                  <a:lnTo>
                    <a:pt x="1161" y="199"/>
                  </a:lnTo>
                  <a:lnTo>
                    <a:pt x="1163" y="205"/>
                  </a:lnTo>
                  <a:lnTo>
                    <a:pt x="1166" y="212"/>
                  </a:lnTo>
                  <a:lnTo>
                    <a:pt x="1167" y="218"/>
                  </a:lnTo>
                  <a:lnTo>
                    <a:pt x="1169" y="225"/>
                  </a:lnTo>
                  <a:lnTo>
                    <a:pt x="1170" y="232"/>
                  </a:lnTo>
                  <a:lnTo>
                    <a:pt x="1173" y="238"/>
                  </a:lnTo>
                  <a:lnTo>
                    <a:pt x="1175" y="245"/>
                  </a:lnTo>
                  <a:lnTo>
                    <a:pt x="1176" y="252"/>
                  </a:lnTo>
                  <a:lnTo>
                    <a:pt x="1178" y="258"/>
                  </a:lnTo>
                  <a:lnTo>
                    <a:pt x="1179" y="265"/>
                  </a:lnTo>
                  <a:lnTo>
                    <a:pt x="1183" y="273"/>
                  </a:lnTo>
                  <a:lnTo>
                    <a:pt x="1184" y="279"/>
                  </a:lnTo>
                  <a:lnTo>
                    <a:pt x="1186" y="287"/>
                  </a:lnTo>
                  <a:lnTo>
                    <a:pt x="1187" y="295"/>
                  </a:lnTo>
                  <a:lnTo>
                    <a:pt x="1190" y="301"/>
                  </a:lnTo>
                  <a:lnTo>
                    <a:pt x="1192" y="308"/>
                  </a:lnTo>
                  <a:lnTo>
                    <a:pt x="1193" y="316"/>
                  </a:lnTo>
                  <a:lnTo>
                    <a:pt x="1195" y="324"/>
                  </a:lnTo>
                  <a:lnTo>
                    <a:pt x="1196" y="331"/>
                  </a:lnTo>
                  <a:lnTo>
                    <a:pt x="1199" y="339"/>
                  </a:lnTo>
                  <a:lnTo>
                    <a:pt x="1201" y="347"/>
                  </a:lnTo>
                  <a:lnTo>
                    <a:pt x="1203" y="354"/>
                  </a:lnTo>
                  <a:lnTo>
                    <a:pt x="1204" y="364"/>
                  </a:lnTo>
                  <a:lnTo>
                    <a:pt x="1207" y="371"/>
                  </a:lnTo>
                  <a:lnTo>
                    <a:pt x="1209" y="379"/>
                  </a:lnTo>
                  <a:lnTo>
                    <a:pt x="1210" y="387"/>
                  </a:lnTo>
                  <a:lnTo>
                    <a:pt x="1212" y="396"/>
                  </a:lnTo>
                  <a:lnTo>
                    <a:pt x="1213" y="404"/>
                  </a:lnTo>
                  <a:lnTo>
                    <a:pt x="1216" y="411"/>
                  </a:lnTo>
                  <a:lnTo>
                    <a:pt x="1218" y="420"/>
                  </a:lnTo>
                  <a:lnTo>
                    <a:pt x="1219" y="428"/>
                  </a:lnTo>
                  <a:lnTo>
                    <a:pt x="1221" y="437"/>
                  </a:lnTo>
                  <a:lnTo>
                    <a:pt x="1224" y="447"/>
                  </a:lnTo>
                  <a:lnTo>
                    <a:pt x="1226" y="454"/>
                  </a:lnTo>
                  <a:lnTo>
                    <a:pt x="1227" y="463"/>
                  </a:lnTo>
                  <a:lnTo>
                    <a:pt x="1229" y="473"/>
                  </a:lnTo>
                  <a:lnTo>
                    <a:pt x="1232" y="480"/>
                  </a:lnTo>
                  <a:lnTo>
                    <a:pt x="1233" y="490"/>
                  </a:lnTo>
                  <a:lnTo>
                    <a:pt x="1235" y="499"/>
                  </a:lnTo>
                  <a:lnTo>
                    <a:pt x="1236" y="508"/>
                  </a:lnTo>
                  <a:lnTo>
                    <a:pt x="1238" y="517"/>
                  </a:lnTo>
                  <a:lnTo>
                    <a:pt x="1241" y="526"/>
                  </a:lnTo>
                  <a:lnTo>
                    <a:pt x="1242" y="536"/>
                  </a:lnTo>
                  <a:lnTo>
                    <a:pt x="1244" y="545"/>
                  </a:lnTo>
                  <a:lnTo>
                    <a:pt x="1246" y="554"/>
                  </a:lnTo>
                  <a:lnTo>
                    <a:pt x="1249" y="563"/>
                  </a:lnTo>
                  <a:lnTo>
                    <a:pt x="1250" y="573"/>
                  </a:lnTo>
                  <a:lnTo>
                    <a:pt x="1252" y="582"/>
                  </a:lnTo>
                  <a:lnTo>
                    <a:pt x="1253" y="591"/>
                  </a:lnTo>
                  <a:lnTo>
                    <a:pt x="1255" y="600"/>
                  </a:lnTo>
                  <a:lnTo>
                    <a:pt x="1258" y="611"/>
                  </a:lnTo>
                  <a:lnTo>
                    <a:pt x="1259" y="620"/>
                  </a:lnTo>
                  <a:lnTo>
                    <a:pt x="1261" y="629"/>
                  </a:lnTo>
                  <a:lnTo>
                    <a:pt x="1262" y="640"/>
                  </a:lnTo>
                  <a:lnTo>
                    <a:pt x="1266" y="649"/>
                  </a:lnTo>
                  <a:lnTo>
                    <a:pt x="1267" y="659"/>
                  </a:lnTo>
                  <a:lnTo>
                    <a:pt x="1269" y="669"/>
                  </a:lnTo>
                  <a:lnTo>
                    <a:pt x="1270" y="678"/>
                  </a:lnTo>
                  <a:lnTo>
                    <a:pt x="1272" y="689"/>
                  </a:lnTo>
                  <a:lnTo>
                    <a:pt x="1275" y="698"/>
                  </a:lnTo>
                  <a:lnTo>
                    <a:pt x="1276" y="709"/>
                  </a:lnTo>
                  <a:lnTo>
                    <a:pt x="1278" y="718"/>
                  </a:lnTo>
                  <a:lnTo>
                    <a:pt x="1279" y="729"/>
                  </a:lnTo>
                  <a:lnTo>
                    <a:pt x="1282" y="738"/>
                  </a:lnTo>
                  <a:lnTo>
                    <a:pt x="1284" y="749"/>
                  </a:lnTo>
                  <a:lnTo>
                    <a:pt x="1285" y="758"/>
                  </a:lnTo>
                  <a:lnTo>
                    <a:pt x="1287" y="769"/>
                  </a:lnTo>
                  <a:lnTo>
                    <a:pt x="1289" y="780"/>
                  </a:lnTo>
                  <a:lnTo>
                    <a:pt x="1292" y="789"/>
                  </a:lnTo>
                  <a:lnTo>
                    <a:pt x="1293" y="800"/>
                  </a:lnTo>
                  <a:lnTo>
                    <a:pt x="1295" y="811"/>
                  </a:lnTo>
                  <a:lnTo>
                    <a:pt x="1296" y="820"/>
                  </a:lnTo>
                  <a:lnTo>
                    <a:pt x="1299" y="831"/>
                  </a:lnTo>
                  <a:lnTo>
                    <a:pt x="1301" y="841"/>
                  </a:lnTo>
                  <a:lnTo>
                    <a:pt x="1302" y="851"/>
                  </a:lnTo>
                  <a:lnTo>
                    <a:pt x="1304" y="861"/>
                  </a:lnTo>
                  <a:lnTo>
                    <a:pt x="1307" y="872"/>
                  </a:lnTo>
                  <a:lnTo>
                    <a:pt x="1309" y="883"/>
                  </a:lnTo>
                  <a:lnTo>
                    <a:pt x="1310" y="894"/>
                  </a:lnTo>
                  <a:lnTo>
                    <a:pt x="1312" y="903"/>
                  </a:lnTo>
                  <a:lnTo>
                    <a:pt x="1313" y="913"/>
                  </a:lnTo>
                  <a:lnTo>
                    <a:pt x="1316" y="92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9" name="Freeform 61">
              <a:extLst>
                <a:ext uri="{FF2B5EF4-FFF2-40B4-BE49-F238E27FC236}">
                  <a16:creationId xmlns:a16="http://schemas.microsoft.com/office/drawing/2014/main" id="{3B3B6843-0CE5-436B-A417-2623D3CE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" y="2048"/>
              <a:ext cx="159" cy="596"/>
            </a:xfrm>
            <a:custGeom>
              <a:avLst/>
              <a:gdLst>
                <a:gd name="T0" fmla="*/ 1 w 318"/>
                <a:gd name="T1" fmla="*/ 0 h 1194"/>
                <a:gd name="T2" fmla="*/ 1 w 318"/>
                <a:gd name="T3" fmla="*/ 0 h 1194"/>
                <a:gd name="T4" fmla="*/ 1 w 318"/>
                <a:gd name="T5" fmla="*/ 0 h 1194"/>
                <a:gd name="T6" fmla="*/ 1 w 318"/>
                <a:gd name="T7" fmla="*/ 0 h 1194"/>
                <a:gd name="T8" fmla="*/ 1 w 318"/>
                <a:gd name="T9" fmla="*/ 0 h 1194"/>
                <a:gd name="T10" fmla="*/ 1 w 318"/>
                <a:gd name="T11" fmla="*/ 0 h 1194"/>
                <a:gd name="T12" fmla="*/ 1 w 318"/>
                <a:gd name="T13" fmla="*/ 0 h 1194"/>
                <a:gd name="T14" fmla="*/ 1 w 318"/>
                <a:gd name="T15" fmla="*/ 0 h 1194"/>
                <a:gd name="T16" fmla="*/ 1 w 318"/>
                <a:gd name="T17" fmla="*/ 0 h 1194"/>
                <a:gd name="T18" fmla="*/ 1 w 318"/>
                <a:gd name="T19" fmla="*/ 0 h 1194"/>
                <a:gd name="T20" fmla="*/ 1 w 318"/>
                <a:gd name="T21" fmla="*/ 0 h 1194"/>
                <a:gd name="T22" fmla="*/ 1 w 318"/>
                <a:gd name="T23" fmla="*/ 0 h 1194"/>
                <a:gd name="T24" fmla="*/ 1 w 318"/>
                <a:gd name="T25" fmla="*/ 0 h 1194"/>
                <a:gd name="T26" fmla="*/ 1 w 318"/>
                <a:gd name="T27" fmla="*/ 0 h 1194"/>
                <a:gd name="T28" fmla="*/ 1 w 318"/>
                <a:gd name="T29" fmla="*/ 0 h 1194"/>
                <a:gd name="T30" fmla="*/ 1 w 318"/>
                <a:gd name="T31" fmla="*/ 0 h 1194"/>
                <a:gd name="T32" fmla="*/ 1 w 318"/>
                <a:gd name="T33" fmla="*/ 0 h 1194"/>
                <a:gd name="T34" fmla="*/ 1 w 318"/>
                <a:gd name="T35" fmla="*/ 0 h 1194"/>
                <a:gd name="T36" fmla="*/ 1 w 318"/>
                <a:gd name="T37" fmla="*/ 0 h 1194"/>
                <a:gd name="T38" fmla="*/ 1 w 318"/>
                <a:gd name="T39" fmla="*/ 0 h 1194"/>
                <a:gd name="T40" fmla="*/ 1 w 318"/>
                <a:gd name="T41" fmla="*/ 0 h 1194"/>
                <a:gd name="T42" fmla="*/ 1 w 318"/>
                <a:gd name="T43" fmla="*/ 0 h 1194"/>
                <a:gd name="T44" fmla="*/ 1 w 318"/>
                <a:gd name="T45" fmla="*/ 0 h 1194"/>
                <a:gd name="T46" fmla="*/ 1 w 318"/>
                <a:gd name="T47" fmla="*/ 0 h 1194"/>
                <a:gd name="T48" fmla="*/ 1 w 318"/>
                <a:gd name="T49" fmla="*/ 0 h 1194"/>
                <a:gd name="T50" fmla="*/ 1 w 318"/>
                <a:gd name="T51" fmla="*/ 0 h 1194"/>
                <a:gd name="T52" fmla="*/ 1 w 318"/>
                <a:gd name="T53" fmla="*/ 0 h 1194"/>
                <a:gd name="T54" fmla="*/ 1 w 318"/>
                <a:gd name="T55" fmla="*/ 0 h 1194"/>
                <a:gd name="T56" fmla="*/ 1 w 318"/>
                <a:gd name="T57" fmla="*/ 0 h 1194"/>
                <a:gd name="T58" fmla="*/ 1 w 318"/>
                <a:gd name="T59" fmla="*/ 0 h 1194"/>
                <a:gd name="T60" fmla="*/ 1 w 318"/>
                <a:gd name="T61" fmla="*/ 0 h 1194"/>
                <a:gd name="T62" fmla="*/ 1 w 318"/>
                <a:gd name="T63" fmla="*/ 0 h 1194"/>
                <a:gd name="T64" fmla="*/ 1 w 318"/>
                <a:gd name="T65" fmla="*/ 0 h 1194"/>
                <a:gd name="T66" fmla="*/ 1 w 318"/>
                <a:gd name="T67" fmla="*/ 0 h 1194"/>
                <a:gd name="T68" fmla="*/ 1 w 318"/>
                <a:gd name="T69" fmla="*/ 0 h 1194"/>
                <a:gd name="T70" fmla="*/ 1 w 318"/>
                <a:gd name="T71" fmla="*/ 0 h 1194"/>
                <a:gd name="T72" fmla="*/ 1 w 318"/>
                <a:gd name="T73" fmla="*/ 0 h 1194"/>
                <a:gd name="T74" fmla="*/ 1 w 318"/>
                <a:gd name="T75" fmla="*/ 0 h 1194"/>
                <a:gd name="T76" fmla="*/ 1 w 318"/>
                <a:gd name="T77" fmla="*/ 0 h 1194"/>
                <a:gd name="T78" fmla="*/ 1 w 318"/>
                <a:gd name="T79" fmla="*/ 0 h 1194"/>
                <a:gd name="T80" fmla="*/ 1 w 318"/>
                <a:gd name="T81" fmla="*/ 0 h 1194"/>
                <a:gd name="T82" fmla="*/ 1 w 318"/>
                <a:gd name="T83" fmla="*/ 0 h 1194"/>
                <a:gd name="T84" fmla="*/ 1 w 318"/>
                <a:gd name="T85" fmla="*/ 0 h 1194"/>
                <a:gd name="T86" fmla="*/ 1 w 318"/>
                <a:gd name="T87" fmla="*/ 0 h 1194"/>
                <a:gd name="T88" fmla="*/ 1 w 318"/>
                <a:gd name="T89" fmla="*/ 0 h 1194"/>
                <a:gd name="T90" fmla="*/ 1 w 318"/>
                <a:gd name="T91" fmla="*/ 0 h 1194"/>
                <a:gd name="T92" fmla="*/ 1 w 318"/>
                <a:gd name="T93" fmla="*/ 0 h 1194"/>
                <a:gd name="T94" fmla="*/ 1 w 318"/>
                <a:gd name="T95" fmla="*/ 0 h 1194"/>
                <a:gd name="T96" fmla="*/ 1 w 318"/>
                <a:gd name="T97" fmla="*/ 0 h 1194"/>
                <a:gd name="T98" fmla="*/ 1 w 318"/>
                <a:gd name="T99" fmla="*/ 0 h 1194"/>
                <a:gd name="T100" fmla="*/ 1 w 318"/>
                <a:gd name="T101" fmla="*/ 0 h 1194"/>
                <a:gd name="T102" fmla="*/ 1 w 318"/>
                <a:gd name="T103" fmla="*/ 0 h 1194"/>
                <a:gd name="T104" fmla="*/ 1 w 318"/>
                <a:gd name="T105" fmla="*/ 0 h 1194"/>
                <a:gd name="T106" fmla="*/ 1 w 318"/>
                <a:gd name="T107" fmla="*/ 0 h 1194"/>
                <a:gd name="T108" fmla="*/ 1 w 318"/>
                <a:gd name="T109" fmla="*/ 0 h 1194"/>
                <a:gd name="T110" fmla="*/ 1 w 318"/>
                <a:gd name="T111" fmla="*/ 0 h 119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8"/>
                <a:gd name="T169" fmla="*/ 0 h 1194"/>
                <a:gd name="T170" fmla="*/ 318 w 318"/>
                <a:gd name="T171" fmla="*/ 1194 h 119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8" h="1194">
                  <a:moveTo>
                    <a:pt x="0" y="0"/>
                  </a:moveTo>
                  <a:lnTo>
                    <a:pt x="2" y="11"/>
                  </a:lnTo>
                  <a:lnTo>
                    <a:pt x="3" y="22"/>
                  </a:lnTo>
                  <a:lnTo>
                    <a:pt x="5" y="32"/>
                  </a:lnTo>
                  <a:lnTo>
                    <a:pt x="8" y="43"/>
                  </a:lnTo>
                  <a:lnTo>
                    <a:pt x="9" y="52"/>
                  </a:lnTo>
                  <a:lnTo>
                    <a:pt x="11" y="63"/>
                  </a:lnTo>
                  <a:lnTo>
                    <a:pt x="12" y="74"/>
                  </a:lnTo>
                  <a:lnTo>
                    <a:pt x="14" y="85"/>
                  </a:lnTo>
                  <a:lnTo>
                    <a:pt x="17" y="95"/>
                  </a:lnTo>
                  <a:lnTo>
                    <a:pt x="19" y="106"/>
                  </a:lnTo>
                  <a:lnTo>
                    <a:pt x="20" y="117"/>
                  </a:lnTo>
                  <a:lnTo>
                    <a:pt x="22" y="128"/>
                  </a:lnTo>
                  <a:lnTo>
                    <a:pt x="25" y="137"/>
                  </a:lnTo>
                  <a:lnTo>
                    <a:pt x="26" y="148"/>
                  </a:lnTo>
                  <a:lnTo>
                    <a:pt x="28" y="158"/>
                  </a:lnTo>
                  <a:lnTo>
                    <a:pt x="29" y="169"/>
                  </a:lnTo>
                  <a:lnTo>
                    <a:pt x="31" y="180"/>
                  </a:lnTo>
                  <a:lnTo>
                    <a:pt x="34" y="191"/>
                  </a:lnTo>
                  <a:lnTo>
                    <a:pt x="36" y="201"/>
                  </a:lnTo>
                  <a:lnTo>
                    <a:pt x="37" y="212"/>
                  </a:lnTo>
                  <a:lnTo>
                    <a:pt x="39" y="223"/>
                  </a:lnTo>
                  <a:lnTo>
                    <a:pt x="42" y="232"/>
                  </a:lnTo>
                  <a:lnTo>
                    <a:pt x="43" y="243"/>
                  </a:lnTo>
                  <a:lnTo>
                    <a:pt x="45" y="254"/>
                  </a:lnTo>
                  <a:lnTo>
                    <a:pt x="46" y="264"/>
                  </a:lnTo>
                  <a:lnTo>
                    <a:pt x="49" y="275"/>
                  </a:lnTo>
                  <a:lnTo>
                    <a:pt x="51" y="286"/>
                  </a:lnTo>
                  <a:lnTo>
                    <a:pt x="52" y="295"/>
                  </a:lnTo>
                  <a:lnTo>
                    <a:pt x="54" y="306"/>
                  </a:lnTo>
                  <a:lnTo>
                    <a:pt x="55" y="317"/>
                  </a:lnTo>
                  <a:lnTo>
                    <a:pt x="59" y="327"/>
                  </a:lnTo>
                  <a:lnTo>
                    <a:pt x="60" y="338"/>
                  </a:lnTo>
                  <a:lnTo>
                    <a:pt x="62" y="347"/>
                  </a:lnTo>
                  <a:lnTo>
                    <a:pt x="63" y="358"/>
                  </a:lnTo>
                  <a:lnTo>
                    <a:pt x="66" y="369"/>
                  </a:lnTo>
                  <a:lnTo>
                    <a:pt x="68" y="380"/>
                  </a:lnTo>
                  <a:lnTo>
                    <a:pt x="69" y="389"/>
                  </a:lnTo>
                  <a:lnTo>
                    <a:pt x="71" y="400"/>
                  </a:lnTo>
                  <a:lnTo>
                    <a:pt x="72" y="410"/>
                  </a:lnTo>
                  <a:lnTo>
                    <a:pt x="75" y="420"/>
                  </a:lnTo>
                  <a:lnTo>
                    <a:pt x="77" y="430"/>
                  </a:lnTo>
                  <a:lnTo>
                    <a:pt x="79" y="439"/>
                  </a:lnTo>
                  <a:lnTo>
                    <a:pt x="80" y="450"/>
                  </a:lnTo>
                  <a:lnTo>
                    <a:pt x="83" y="461"/>
                  </a:lnTo>
                  <a:lnTo>
                    <a:pt x="85" y="470"/>
                  </a:lnTo>
                  <a:lnTo>
                    <a:pt x="86" y="481"/>
                  </a:lnTo>
                  <a:lnTo>
                    <a:pt x="88" y="490"/>
                  </a:lnTo>
                  <a:lnTo>
                    <a:pt x="89" y="501"/>
                  </a:lnTo>
                  <a:lnTo>
                    <a:pt x="92" y="510"/>
                  </a:lnTo>
                  <a:lnTo>
                    <a:pt x="94" y="521"/>
                  </a:lnTo>
                  <a:lnTo>
                    <a:pt x="95" y="530"/>
                  </a:lnTo>
                  <a:lnTo>
                    <a:pt x="97" y="539"/>
                  </a:lnTo>
                  <a:lnTo>
                    <a:pt x="100" y="550"/>
                  </a:lnTo>
                  <a:lnTo>
                    <a:pt x="102" y="559"/>
                  </a:lnTo>
                  <a:lnTo>
                    <a:pt x="103" y="568"/>
                  </a:lnTo>
                  <a:lnTo>
                    <a:pt x="105" y="579"/>
                  </a:lnTo>
                  <a:lnTo>
                    <a:pt x="106" y="588"/>
                  </a:lnTo>
                  <a:lnTo>
                    <a:pt x="109" y="598"/>
                  </a:lnTo>
                  <a:lnTo>
                    <a:pt x="111" y="607"/>
                  </a:lnTo>
                  <a:lnTo>
                    <a:pt x="112" y="616"/>
                  </a:lnTo>
                  <a:lnTo>
                    <a:pt x="114" y="625"/>
                  </a:lnTo>
                  <a:lnTo>
                    <a:pt x="117" y="636"/>
                  </a:lnTo>
                  <a:lnTo>
                    <a:pt x="118" y="645"/>
                  </a:lnTo>
                  <a:lnTo>
                    <a:pt x="120" y="654"/>
                  </a:lnTo>
                  <a:lnTo>
                    <a:pt x="122" y="664"/>
                  </a:lnTo>
                  <a:lnTo>
                    <a:pt x="125" y="673"/>
                  </a:lnTo>
                  <a:lnTo>
                    <a:pt x="126" y="682"/>
                  </a:lnTo>
                  <a:lnTo>
                    <a:pt x="128" y="690"/>
                  </a:lnTo>
                  <a:lnTo>
                    <a:pt x="129" y="699"/>
                  </a:lnTo>
                  <a:lnTo>
                    <a:pt x="131" y="708"/>
                  </a:lnTo>
                  <a:lnTo>
                    <a:pt x="134" y="717"/>
                  </a:lnTo>
                  <a:lnTo>
                    <a:pt x="135" y="727"/>
                  </a:lnTo>
                  <a:lnTo>
                    <a:pt x="137" y="734"/>
                  </a:lnTo>
                  <a:lnTo>
                    <a:pt x="138" y="744"/>
                  </a:lnTo>
                  <a:lnTo>
                    <a:pt x="142" y="753"/>
                  </a:lnTo>
                  <a:lnTo>
                    <a:pt x="143" y="760"/>
                  </a:lnTo>
                  <a:lnTo>
                    <a:pt x="145" y="770"/>
                  </a:lnTo>
                  <a:lnTo>
                    <a:pt x="146" y="777"/>
                  </a:lnTo>
                  <a:lnTo>
                    <a:pt x="148" y="787"/>
                  </a:lnTo>
                  <a:lnTo>
                    <a:pt x="151" y="794"/>
                  </a:lnTo>
                  <a:lnTo>
                    <a:pt x="152" y="802"/>
                  </a:lnTo>
                  <a:lnTo>
                    <a:pt x="154" y="811"/>
                  </a:lnTo>
                  <a:lnTo>
                    <a:pt x="155" y="819"/>
                  </a:lnTo>
                  <a:lnTo>
                    <a:pt x="158" y="827"/>
                  </a:lnTo>
                  <a:lnTo>
                    <a:pt x="160" y="834"/>
                  </a:lnTo>
                  <a:lnTo>
                    <a:pt x="161" y="843"/>
                  </a:lnTo>
                  <a:lnTo>
                    <a:pt x="163" y="851"/>
                  </a:lnTo>
                  <a:lnTo>
                    <a:pt x="165" y="859"/>
                  </a:lnTo>
                  <a:lnTo>
                    <a:pt x="168" y="866"/>
                  </a:lnTo>
                  <a:lnTo>
                    <a:pt x="169" y="874"/>
                  </a:lnTo>
                  <a:lnTo>
                    <a:pt x="171" y="882"/>
                  </a:lnTo>
                  <a:lnTo>
                    <a:pt x="172" y="888"/>
                  </a:lnTo>
                  <a:lnTo>
                    <a:pt x="175" y="896"/>
                  </a:lnTo>
                  <a:lnTo>
                    <a:pt x="177" y="903"/>
                  </a:lnTo>
                  <a:lnTo>
                    <a:pt x="178" y="911"/>
                  </a:lnTo>
                  <a:lnTo>
                    <a:pt x="180" y="917"/>
                  </a:lnTo>
                  <a:lnTo>
                    <a:pt x="181" y="925"/>
                  </a:lnTo>
                  <a:lnTo>
                    <a:pt x="185" y="932"/>
                  </a:lnTo>
                  <a:lnTo>
                    <a:pt x="186" y="939"/>
                  </a:lnTo>
                  <a:lnTo>
                    <a:pt x="188" y="946"/>
                  </a:lnTo>
                  <a:lnTo>
                    <a:pt x="189" y="952"/>
                  </a:lnTo>
                  <a:lnTo>
                    <a:pt x="192" y="959"/>
                  </a:lnTo>
                  <a:lnTo>
                    <a:pt x="194" y="966"/>
                  </a:lnTo>
                  <a:lnTo>
                    <a:pt x="195" y="972"/>
                  </a:lnTo>
                  <a:lnTo>
                    <a:pt x="197" y="979"/>
                  </a:lnTo>
                  <a:lnTo>
                    <a:pt x="200" y="985"/>
                  </a:lnTo>
                  <a:lnTo>
                    <a:pt x="201" y="991"/>
                  </a:lnTo>
                  <a:lnTo>
                    <a:pt x="203" y="997"/>
                  </a:lnTo>
                  <a:lnTo>
                    <a:pt x="204" y="1003"/>
                  </a:lnTo>
                  <a:lnTo>
                    <a:pt x="206" y="1009"/>
                  </a:lnTo>
                  <a:lnTo>
                    <a:pt x="209" y="1015"/>
                  </a:lnTo>
                  <a:lnTo>
                    <a:pt x="211" y="1022"/>
                  </a:lnTo>
                  <a:lnTo>
                    <a:pt x="212" y="1026"/>
                  </a:lnTo>
                  <a:lnTo>
                    <a:pt x="214" y="1032"/>
                  </a:lnTo>
                  <a:lnTo>
                    <a:pt x="217" y="1038"/>
                  </a:lnTo>
                  <a:lnTo>
                    <a:pt x="218" y="1043"/>
                  </a:lnTo>
                  <a:lnTo>
                    <a:pt x="220" y="1049"/>
                  </a:lnTo>
                  <a:lnTo>
                    <a:pt x="221" y="1054"/>
                  </a:lnTo>
                  <a:lnTo>
                    <a:pt x="223" y="1060"/>
                  </a:lnTo>
                  <a:lnTo>
                    <a:pt x="226" y="1065"/>
                  </a:lnTo>
                  <a:lnTo>
                    <a:pt x="228" y="1069"/>
                  </a:lnTo>
                  <a:lnTo>
                    <a:pt x="229" y="1074"/>
                  </a:lnTo>
                  <a:lnTo>
                    <a:pt x="231" y="1080"/>
                  </a:lnTo>
                  <a:lnTo>
                    <a:pt x="234" y="1085"/>
                  </a:lnTo>
                  <a:lnTo>
                    <a:pt x="235" y="1089"/>
                  </a:lnTo>
                  <a:lnTo>
                    <a:pt x="237" y="1094"/>
                  </a:lnTo>
                  <a:lnTo>
                    <a:pt x="238" y="1098"/>
                  </a:lnTo>
                  <a:lnTo>
                    <a:pt x="240" y="1101"/>
                  </a:lnTo>
                  <a:lnTo>
                    <a:pt x="243" y="1106"/>
                  </a:lnTo>
                  <a:lnTo>
                    <a:pt x="244" y="1111"/>
                  </a:lnTo>
                  <a:lnTo>
                    <a:pt x="246" y="1114"/>
                  </a:lnTo>
                  <a:lnTo>
                    <a:pt x="248" y="1118"/>
                  </a:lnTo>
                  <a:lnTo>
                    <a:pt x="251" y="1123"/>
                  </a:lnTo>
                  <a:lnTo>
                    <a:pt x="252" y="1126"/>
                  </a:lnTo>
                  <a:lnTo>
                    <a:pt x="254" y="1129"/>
                  </a:lnTo>
                  <a:lnTo>
                    <a:pt x="255" y="1134"/>
                  </a:lnTo>
                  <a:lnTo>
                    <a:pt x="258" y="1137"/>
                  </a:lnTo>
                  <a:lnTo>
                    <a:pt x="260" y="1140"/>
                  </a:lnTo>
                  <a:lnTo>
                    <a:pt x="261" y="1143"/>
                  </a:lnTo>
                  <a:lnTo>
                    <a:pt x="263" y="1146"/>
                  </a:lnTo>
                  <a:lnTo>
                    <a:pt x="264" y="1149"/>
                  </a:lnTo>
                  <a:lnTo>
                    <a:pt x="267" y="1152"/>
                  </a:lnTo>
                  <a:lnTo>
                    <a:pt x="269" y="1155"/>
                  </a:lnTo>
                  <a:lnTo>
                    <a:pt x="271" y="1158"/>
                  </a:lnTo>
                  <a:lnTo>
                    <a:pt x="272" y="1161"/>
                  </a:lnTo>
                  <a:lnTo>
                    <a:pt x="275" y="1163"/>
                  </a:lnTo>
                  <a:lnTo>
                    <a:pt x="277" y="1166"/>
                  </a:lnTo>
                  <a:lnTo>
                    <a:pt x="278" y="1167"/>
                  </a:lnTo>
                  <a:lnTo>
                    <a:pt x="280" y="1171"/>
                  </a:lnTo>
                  <a:lnTo>
                    <a:pt x="281" y="1172"/>
                  </a:lnTo>
                  <a:lnTo>
                    <a:pt x="284" y="1175"/>
                  </a:lnTo>
                  <a:lnTo>
                    <a:pt x="286" y="1177"/>
                  </a:lnTo>
                  <a:lnTo>
                    <a:pt x="287" y="1178"/>
                  </a:lnTo>
                  <a:lnTo>
                    <a:pt x="289" y="1180"/>
                  </a:lnTo>
                  <a:lnTo>
                    <a:pt x="292" y="1181"/>
                  </a:lnTo>
                  <a:lnTo>
                    <a:pt x="294" y="1183"/>
                  </a:lnTo>
                  <a:lnTo>
                    <a:pt x="295" y="1184"/>
                  </a:lnTo>
                  <a:lnTo>
                    <a:pt x="297" y="1186"/>
                  </a:lnTo>
                  <a:lnTo>
                    <a:pt x="298" y="1187"/>
                  </a:lnTo>
                  <a:lnTo>
                    <a:pt x="301" y="1187"/>
                  </a:lnTo>
                  <a:lnTo>
                    <a:pt x="303" y="1189"/>
                  </a:lnTo>
                  <a:lnTo>
                    <a:pt x="304" y="1191"/>
                  </a:lnTo>
                  <a:lnTo>
                    <a:pt x="306" y="1191"/>
                  </a:lnTo>
                  <a:lnTo>
                    <a:pt x="309" y="1192"/>
                  </a:lnTo>
                  <a:lnTo>
                    <a:pt x="310" y="1192"/>
                  </a:lnTo>
                  <a:lnTo>
                    <a:pt x="312" y="1192"/>
                  </a:lnTo>
                  <a:lnTo>
                    <a:pt x="314" y="1192"/>
                  </a:lnTo>
                  <a:lnTo>
                    <a:pt x="315" y="1194"/>
                  </a:lnTo>
                  <a:lnTo>
                    <a:pt x="318" y="1194"/>
                  </a:lnTo>
                </a:path>
              </a:pathLst>
            </a:custGeom>
            <a:noFill/>
            <a:ln w="27051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组合 60437">
            <a:extLst>
              <a:ext uri="{FF2B5EF4-FFF2-40B4-BE49-F238E27FC236}">
                <a16:creationId xmlns:a16="http://schemas.microsoft.com/office/drawing/2014/main" id="{4B6BE86B-B84C-43A8-9E2F-AB7CC53288C5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1824038"/>
            <a:ext cx="5883275" cy="2919412"/>
            <a:chOff x="3059832" y="1824276"/>
            <a:chExt cx="5882556" cy="2918874"/>
          </a:xfrm>
        </p:grpSpPr>
        <p:grpSp>
          <p:nvGrpSpPr>
            <p:cNvPr id="13354" name="组合 56">
              <a:extLst>
                <a:ext uri="{FF2B5EF4-FFF2-40B4-BE49-F238E27FC236}">
                  <a16:creationId xmlns:a16="http://schemas.microsoft.com/office/drawing/2014/main" id="{ED1107DC-FDC0-4519-ACA6-5AC485CA7F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832" y="1863425"/>
              <a:ext cx="5882556" cy="2879725"/>
              <a:chOff x="3059832" y="2061443"/>
              <a:chExt cx="5882556" cy="2879725"/>
            </a:xfrm>
          </p:grpSpPr>
          <p:sp>
            <p:nvSpPr>
              <p:cNvPr id="13355" name="Line 7">
                <a:extLst>
                  <a:ext uri="{FF2B5EF4-FFF2-40B4-BE49-F238E27FC236}">
                    <a16:creationId xmlns:a16="http://schemas.microsoft.com/office/drawing/2014/main" id="{5DF214B8-117B-4D07-8541-EC0552360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9832" y="3541436"/>
                <a:ext cx="5882556" cy="79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3315" name="Object 9">
                <a:extLst>
                  <a:ext uri="{FF2B5EF4-FFF2-40B4-BE49-F238E27FC236}">
                    <a16:creationId xmlns:a16="http://schemas.microsoft.com/office/drawing/2014/main" id="{0B93AA98-DD18-492C-9DCF-22A0FF317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2610" y="3544656"/>
                <a:ext cx="299870" cy="354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16" name="Object 63">
                <a:extLst>
                  <a:ext uri="{FF2B5EF4-FFF2-40B4-BE49-F238E27FC236}">
                    <a16:creationId xmlns:a16="http://schemas.microsoft.com/office/drawing/2014/main" id="{C1417251-BAD6-4D42-8890-D579929979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1120" y="3488476"/>
                <a:ext cx="284083" cy="313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56" name="Line 8">
                <a:extLst>
                  <a:ext uri="{FF2B5EF4-FFF2-40B4-BE49-F238E27FC236}">
                    <a16:creationId xmlns:a16="http://schemas.microsoft.com/office/drawing/2014/main" id="{106D0ED2-0B79-4C19-A5D7-95CB8B544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9912" y="2061443"/>
                <a:ext cx="0" cy="28797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3314" name="对象 14">
              <a:extLst>
                <a:ext uri="{FF2B5EF4-FFF2-40B4-BE49-F238E27FC236}">
                  <a16:creationId xmlns:a16="http://schemas.microsoft.com/office/drawing/2014/main" id="{375307DF-652F-4DAF-B9B8-5D7E09D29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083" y="1824276"/>
              <a:ext cx="343917" cy="37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8" name="椭圆 87">
            <a:extLst>
              <a:ext uri="{FF2B5EF4-FFF2-40B4-BE49-F238E27FC236}">
                <a16:creationId xmlns:a16="http://schemas.microsoft.com/office/drawing/2014/main" id="{3536F28A-2557-4F95-B074-25373C08E9D5}"/>
              </a:ext>
            </a:extLst>
          </p:cNvPr>
          <p:cNvSpPr/>
          <p:nvPr/>
        </p:nvSpPr>
        <p:spPr>
          <a:xfrm>
            <a:off x="3203575" y="1031875"/>
            <a:ext cx="1757363" cy="8842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D35BC198-E72A-4FD6-A7B1-83063A3A5373}"/>
              </a:ext>
            </a:extLst>
          </p:cNvPr>
          <p:cNvSpPr/>
          <p:nvPr/>
        </p:nvSpPr>
        <p:spPr>
          <a:xfrm>
            <a:off x="4932363" y="1103313"/>
            <a:ext cx="1365250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60440" name="直接连接符 60439">
            <a:extLst>
              <a:ext uri="{FF2B5EF4-FFF2-40B4-BE49-F238E27FC236}">
                <a16:creationId xmlns:a16="http://schemas.microsoft.com/office/drawing/2014/main" id="{567A1413-CA02-4587-9AA7-552F6576C2A6}"/>
              </a:ext>
            </a:extLst>
          </p:cNvPr>
          <p:cNvCxnSpPr/>
          <p:nvPr/>
        </p:nvCxnSpPr>
        <p:spPr>
          <a:xfrm flipH="1">
            <a:off x="6162675" y="1557338"/>
            <a:ext cx="41275" cy="2808287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A708F69D-F706-4705-8AE1-9EF9524ADD6F}"/>
              </a:ext>
            </a:extLst>
          </p:cNvPr>
          <p:cNvCxnSpPr/>
          <p:nvPr/>
        </p:nvCxnSpPr>
        <p:spPr>
          <a:xfrm>
            <a:off x="7108825" y="1557338"/>
            <a:ext cx="41275" cy="2879725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F3AFC444-3C15-49C4-A395-84415B815790}"/>
              </a:ext>
            </a:extLst>
          </p:cNvPr>
          <p:cNvCxnSpPr/>
          <p:nvPr/>
        </p:nvCxnSpPr>
        <p:spPr>
          <a:xfrm flipH="1">
            <a:off x="8020050" y="1557338"/>
            <a:ext cx="28575" cy="2879725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945E8916-DB86-490D-9CC4-23456A1CA471}"/>
              </a:ext>
            </a:extLst>
          </p:cNvPr>
          <p:cNvCxnSpPr/>
          <p:nvPr/>
        </p:nvCxnSpPr>
        <p:spPr>
          <a:xfrm flipH="1">
            <a:off x="6623050" y="2376488"/>
            <a:ext cx="7938" cy="2039937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 descr="图片6.png">
            <a:extLst>
              <a:ext uri="{FF2B5EF4-FFF2-40B4-BE49-F238E27FC236}">
                <a16:creationId xmlns:a16="http://schemas.microsoft.com/office/drawing/2014/main" id="{EFC52ED1-D60D-4BE0-9A2D-ADC825D9C6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866900"/>
            <a:ext cx="12001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图片 115" descr="图片15.png">
            <a:extLst>
              <a:ext uri="{FF2B5EF4-FFF2-40B4-BE49-F238E27FC236}">
                <a16:creationId xmlns:a16="http://schemas.microsoft.com/office/drawing/2014/main" id="{DB3256D6-BA08-43A4-AC66-A2CB5024D5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429000"/>
            <a:ext cx="27670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图片 116" descr="图片16.png">
            <a:extLst>
              <a:ext uri="{FF2B5EF4-FFF2-40B4-BE49-F238E27FC236}">
                <a16:creationId xmlns:a16="http://schemas.microsoft.com/office/drawing/2014/main" id="{5F13DE9B-4A9A-4AFD-BE00-FC57ADE362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644900"/>
            <a:ext cx="27066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图片 117" descr="图片17.png">
            <a:extLst>
              <a:ext uri="{FF2B5EF4-FFF2-40B4-BE49-F238E27FC236}">
                <a16:creationId xmlns:a16="http://schemas.microsoft.com/office/drawing/2014/main" id="{7117919F-FF02-46C9-B8CD-AC45FB38E6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25875"/>
            <a:ext cx="2749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图片 118" descr="图片18.png">
            <a:extLst>
              <a:ext uri="{FF2B5EF4-FFF2-40B4-BE49-F238E27FC236}">
                <a16:creationId xmlns:a16="http://schemas.microsoft.com/office/drawing/2014/main" id="{94DD4D8C-BF74-49FF-A76E-B6FD219787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998913"/>
            <a:ext cx="26527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60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0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0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1">
            <a:extLst>
              <a:ext uri="{FF2B5EF4-FFF2-40B4-BE49-F238E27FC236}">
                <a16:creationId xmlns:a16="http://schemas.microsoft.com/office/drawing/2014/main" id="{AE268430-D77A-47CB-90A4-6AF0BAD2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5F56949-C38B-412B-B675-41D627744AE4}" type="slidenum">
              <a:rPr lang="en-US" altLang="zh-CN"/>
              <a:pPr/>
              <a:t>58</a:t>
            </a:fld>
            <a:endParaRPr lang="en-US" altLang="zh-CN"/>
          </a:p>
        </p:txBody>
      </p:sp>
      <p:pic>
        <p:nvPicPr>
          <p:cNvPr id="107523" name="Picture 3" descr="D:\本科教学\力学电子教案出版社发行\第二次发行版本\文字公式格式\驻波波形图.jpg">
            <a:extLst>
              <a:ext uri="{FF2B5EF4-FFF2-40B4-BE49-F238E27FC236}">
                <a16:creationId xmlns:a16="http://schemas.microsoft.com/office/drawing/2014/main" id="{BBF621E9-F4B5-4F64-985E-CAE1BD29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275513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2B0E12-32DA-4D2B-BA94-4527AD4C54E6}"/>
              </a:ext>
            </a:extLst>
          </p:cNvPr>
          <p:cNvCxnSpPr/>
          <p:nvPr/>
        </p:nvCxnSpPr>
        <p:spPr>
          <a:xfrm flipH="1">
            <a:off x="4503738" y="1773238"/>
            <a:ext cx="7937" cy="2039937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E119CAE8-A40C-4B6D-B1BE-C6046F8CBFBF}"/>
              </a:ext>
            </a:extLst>
          </p:cNvPr>
          <p:cNvSpPr/>
          <p:nvPr/>
        </p:nvSpPr>
        <p:spPr>
          <a:xfrm>
            <a:off x="3671888" y="908050"/>
            <a:ext cx="1692275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8FECD0D-6CDD-4711-AE37-C0AF55D10D70}"/>
              </a:ext>
            </a:extLst>
          </p:cNvPr>
          <p:cNvSpPr/>
          <p:nvPr/>
        </p:nvSpPr>
        <p:spPr>
          <a:xfrm>
            <a:off x="3871913" y="5229225"/>
            <a:ext cx="503237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B1B28F8-F5BA-4C1E-B908-9620C2A4B95A}"/>
              </a:ext>
            </a:extLst>
          </p:cNvPr>
          <p:cNvSpPr/>
          <p:nvPr/>
        </p:nvSpPr>
        <p:spPr>
          <a:xfrm>
            <a:off x="6348413" y="5229225"/>
            <a:ext cx="503237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51E6C6-7C4F-40D9-8D88-669D948EE709}"/>
              </a:ext>
            </a:extLst>
          </p:cNvPr>
          <p:cNvCxnSpPr/>
          <p:nvPr/>
        </p:nvCxnSpPr>
        <p:spPr>
          <a:xfrm>
            <a:off x="5651500" y="1773238"/>
            <a:ext cx="20638" cy="2047875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右箭头 22">
            <a:extLst>
              <a:ext uri="{FF2B5EF4-FFF2-40B4-BE49-F238E27FC236}">
                <a16:creationId xmlns:a16="http://schemas.microsoft.com/office/drawing/2014/main" id="{544E7CDD-A789-4565-8B43-F5427F2A2A92}"/>
              </a:ext>
            </a:extLst>
          </p:cNvPr>
          <p:cNvSpPr/>
          <p:nvPr/>
        </p:nvSpPr>
        <p:spPr>
          <a:xfrm>
            <a:off x="3851275" y="4425950"/>
            <a:ext cx="504825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96D49051-B26C-4A31-854B-D62AC1567FA6}"/>
              </a:ext>
            </a:extLst>
          </p:cNvPr>
          <p:cNvSpPr/>
          <p:nvPr/>
        </p:nvSpPr>
        <p:spPr>
          <a:xfrm>
            <a:off x="5795963" y="4427538"/>
            <a:ext cx="503237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9224C0-46DC-4158-AB47-AC00C5578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831850"/>
            <a:ext cx="4487863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BE44C9-9BEA-46BD-A64D-7F0DB52CF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333375"/>
            <a:ext cx="4389437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42B70F2-A443-43E8-BF7D-3E3C8F651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751263"/>
            <a:ext cx="823913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3EDC305-9D52-45CA-B31C-BA0F40BA2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3738563"/>
            <a:ext cx="82391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A51C723-DDAE-474A-B6E1-F7362715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3" y="4211638"/>
            <a:ext cx="903287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BB30E1A-576A-45E5-898C-B6C0044FB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271963"/>
            <a:ext cx="2060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89BF9FE-8CC9-4DC3-8845-51106EAB47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4244975"/>
            <a:ext cx="17557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4FE77E0-AFD4-4561-81EE-B60E124D4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4230688"/>
            <a:ext cx="119538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1425394-2C9B-4472-A09B-2357B02B99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5038725"/>
            <a:ext cx="1658938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2226903-A168-4341-AE3D-2090C3717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13338"/>
            <a:ext cx="20605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0" name="图片 107519">
            <a:extLst>
              <a:ext uri="{FF2B5EF4-FFF2-40B4-BE49-F238E27FC236}">
                <a16:creationId xmlns:a16="http://schemas.microsoft.com/office/drawing/2014/main" id="{4BA33F0F-4C96-4F58-A0A6-36195538BE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5070475"/>
            <a:ext cx="16144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1" name="图片 107520">
            <a:extLst>
              <a:ext uri="{FF2B5EF4-FFF2-40B4-BE49-F238E27FC236}">
                <a16:creationId xmlns:a16="http://schemas.microsoft.com/office/drawing/2014/main" id="{FFEEC526-B21E-4084-896A-9DC449CF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5056188"/>
            <a:ext cx="175736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图片 107521">
            <a:extLst>
              <a:ext uri="{FF2B5EF4-FFF2-40B4-BE49-F238E27FC236}">
                <a16:creationId xmlns:a16="http://schemas.microsoft.com/office/drawing/2014/main" id="{108ED362-9737-46C8-8277-A577B7D7D3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902325"/>
            <a:ext cx="80343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7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7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7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7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7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灯片编号占位符 1">
            <a:extLst>
              <a:ext uri="{FF2B5EF4-FFF2-40B4-BE49-F238E27FC236}">
                <a16:creationId xmlns:a16="http://schemas.microsoft.com/office/drawing/2014/main" id="{BC38C7E3-12AC-4DA9-BF15-6D60AB5D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D4A7953-5E3D-4F9A-9666-D04C9E2FC487}" type="slidenum">
              <a:rPr lang="en-US" altLang="zh-CN"/>
              <a:pPr/>
              <a:t>59</a:t>
            </a:fld>
            <a:endParaRPr lang="en-US" altLang="zh-CN"/>
          </a:p>
        </p:txBody>
      </p:sp>
      <p:grpSp>
        <p:nvGrpSpPr>
          <p:cNvPr id="3" name="组合 14">
            <a:extLst>
              <a:ext uri="{FF2B5EF4-FFF2-40B4-BE49-F238E27FC236}">
                <a16:creationId xmlns:a16="http://schemas.microsoft.com/office/drawing/2014/main" id="{C0EF0530-0078-46B0-B085-A0199EDD477E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968375"/>
            <a:ext cx="2444750" cy="1403350"/>
            <a:chOff x="3059832" y="1863425"/>
            <a:chExt cx="5882556" cy="2879725"/>
          </a:xfrm>
        </p:grpSpPr>
        <p:grpSp>
          <p:nvGrpSpPr>
            <p:cNvPr id="14368" name="Group 29">
              <a:extLst>
                <a:ext uri="{FF2B5EF4-FFF2-40B4-BE49-F238E27FC236}">
                  <a16:creationId xmlns:a16="http://schemas.microsoft.com/office/drawing/2014/main" id="{B340FA86-32BB-4E0E-B0FF-99A92FD52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9465" y="2492563"/>
              <a:ext cx="4752975" cy="1681163"/>
              <a:chOff x="2229" y="1585"/>
              <a:chExt cx="1475" cy="1059"/>
            </a:xfrm>
          </p:grpSpPr>
          <p:sp>
            <p:nvSpPr>
              <p:cNvPr id="14405" name="Freeform 26">
                <a:extLst>
                  <a:ext uri="{FF2B5EF4-FFF2-40B4-BE49-F238E27FC236}">
                    <a16:creationId xmlns:a16="http://schemas.microsoft.com/office/drawing/2014/main" id="{0F221320-EAAC-469C-BE5B-9ED44F2E1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698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6" name="Freeform 27">
                <a:extLst>
                  <a:ext uri="{FF2B5EF4-FFF2-40B4-BE49-F238E27FC236}">
                    <a16:creationId xmlns:a16="http://schemas.microsoft.com/office/drawing/2014/main" id="{1819EA61-A4A7-4BBA-87B5-6BB547B43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698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7" name="Freeform 28">
                <a:extLst>
                  <a:ext uri="{FF2B5EF4-FFF2-40B4-BE49-F238E27FC236}">
                    <a16:creationId xmlns:a16="http://schemas.microsoft.com/office/drawing/2014/main" id="{7DC96E82-1C06-44DD-9643-EA7320720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698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69" name="Group 30">
              <a:extLst>
                <a:ext uri="{FF2B5EF4-FFF2-40B4-BE49-F238E27FC236}">
                  <a16:creationId xmlns:a16="http://schemas.microsoft.com/office/drawing/2014/main" id="{7D276E9F-B1F3-422E-93CB-CC0D90F1E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9465" y="2717988"/>
              <a:ext cx="4752975" cy="1258888"/>
              <a:chOff x="2229" y="1585"/>
              <a:chExt cx="1475" cy="1059"/>
            </a:xfrm>
          </p:grpSpPr>
          <p:sp>
            <p:nvSpPr>
              <p:cNvPr id="14402" name="Freeform 31">
                <a:extLst>
                  <a:ext uri="{FF2B5EF4-FFF2-40B4-BE49-F238E27FC236}">
                    <a16:creationId xmlns:a16="http://schemas.microsoft.com/office/drawing/2014/main" id="{F2745196-52A8-4D7D-A4B3-D679D7BCA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3" name="Freeform 32">
                <a:extLst>
                  <a:ext uri="{FF2B5EF4-FFF2-40B4-BE49-F238E27FC236}">
                    <a16:creationId xmlns:a16="http://schemas.microsoft.com/office/drawing/2014/main" id="{C72675CB-ADCC-43CB-8DF5-3672CB915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4" name="Freeform 33">
                <a:extLst>
                  <a:ext uri="{FF2B5EF4-FFF2-40B4-BE49-F238E27FC236}">
                    <a16:creationId xmlns:a16="http://schemas.microsoft.com/office/drawing/2014/main" id="{F52745BB-74FB-4663-AB0D-DFBA06A77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0" name="Group 34">
              <a:extLst>
                <a:ext uri="{FF2B5EF4-FFF2-40B4-BE49-F238E27FC236}">
                  <a16:creationId xmlns:a16="http://schemas.microsoft.com/office/drawing/2014/main" id="{F8FB2080-DDC5-4166-B18D-FB3898402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40" y="2929126"/>
              <a:ext cx="4752975" cy="841375"/>
              <a:chOff x="2229" y="1585"/>
              <a:chExt cx="1475" cy="1059"/>
            </a:xfrm>
          </p:grpSpPr>
          <p:sp>
            <p:nvSpPr>
              <p:cNvPr id="14399" name="Freeform 35">
                <a:extLst>
                  <a:ext uri="{FF2B5EF4-FFF2-40B4-BE49-F238E27FC236}">
                    <a16:creationId xmlns:a16="http://schemas.microsoft.com/office/drawing/2014/main" id="{6313AF7D-D9D5-4C9D-844E-598000582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0" name="Freeform 36">
                <a:extLst>
                  <a:ext uri="{FF2B5EF4-FFF2-40B4-BE49-F238E27FC236}">
                    <a16:creationId xmlns:a16="http://schemas.microsoft.com/office/drawing/2014/main" id="{CFAAFD83-8B31-468D-B7B8-E489719E1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01" name="Freeform 37">
                <a:extLst>
                  <a:ext uri="{FF2B5EF4-FFF2-40B4-BE49-F238E27FC236}">
                    <a16:creationId xmlns:a16="http://schemas.microsoft.com/office/drawing/2014/main" id="{25B09B1F-514A-4408-B071-8DE3D7E2A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1" name="Group 38">
              <a:extLst>
                <a:ext uri="{FF2B5EF4-FFF2-40B4-BE49-F238E27FC236}">
                  <a16:creationId xmlns:a16="http://schemas.microsoft.com/office/drawing/2014/main" id="{A6F2E198-B433-4664-BAAD-9563480D33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940" y="3141851"/>
              <a:ext cx="4752975" cy="420687"/>
              <a:chOff x="2229" y="1585"/>
              <a:chExt cx="1475" cy="1059"/>
            </a:xfrm>
          </p:grpSpPr>
          <p:sp>
            <p:nvSpPr>
              <p:cNvPr id="14396" name="Freeform 39">
                <a:extLst>
                  <a:ext uri="{FF2B5EF4-FFF2-40B4-BE49-F238E27FC236}">
                    <a16:creationId xmlns:a16="http://schemas.microsoft.com/office/drawing/2014/main" id="{4BEDD88B-D11A-4F32-AD1F-D3E1F0A58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7" name="Freeform 40">
                <a:extLst>
                  <a:ext uri="{FF2B5EF4-FFF2-40B4-BE49-F238E27FC236}">
                    <a16:creationId xmlns:a16="http://schemas.microsoft.com/office/drawing/2014/main" id="{B4ECA16D-A8D4-4BCE-9C2B-98E77C2A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8" name="Freeform 41">
                <a:extLst>
                  <a:ext uri="{FF2B5EF4-FFF2-40B4-BE49-F238E27FC236}">
                    <a16:creationId xmlns:a16="http://schemas.microsoft.com/office/drawing/2014/main" id="{A755E084-E3F4-48AF-B2C8-9D1D94643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2" name="Group 42">
              <a:extLst>
                <a:ext uri="{FF2B5EF4-FFF2-40B4-BE49-F238E27FC236}">
                  <a16:creationId xmlns:a16="http://schemas.microsoft.com/office/drawing/2014/main" id="{2865102C-E2B7-40EE-8E76-6C7435D74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9465" y="3346638"/>
              <a:ext cx="4752975" cy="1588"/>
              <a:chOff x="2229" y="1585"/>
              <a:chExt cx="1475" cy="1059"/>
            </a:xfrm>
          </p:grpSpPr>
          <p:sp>
            <p:nvSpPr>
              <p:cNvPr id="14393" name="Freeform 43">
                <a:extLst>
                  <a:ext uri="{FF2B5EF4-FFF2-40B4-BE49-F238E27FC236}">
                    <a16:creationId xmlns:a16="http://schemas.microsoft.com/office/drawing/2014/main" id="{433D55AE-F9F8-47D5-9089-DA6921FC7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4" name="Freeform 44">
                <a:extLst>
                  <a:ext uri="{FF2B5EF4-FFF2-40B4-BE49-F238E27FC236}">
                    <a16:creationId xmlns:a16="http://schemas.microsoft.com/office/drawing/2014/main" id="{9C85B28E-3565-4230-8E15-5A508E583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5" name="Freeform 45">
                <a:extLst>
                  <a:ext uri="{FF2B5EF4-FFF2-40B4-BE49-F238E27FC236}">
                    <a16:creationId xmlns:a16="http://schemas.microsoft.com/office/drawing/2014/main" id="{E4FBACA0-A491-485D-9B5D-4104D1EBA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3" name="Group 46">
              <a:extLst>
                <a:ext uri="{FF2B5EF4-FFF2-40B4-BE49-F238E27FC236}">
                  <a16:creationId xmlns:a16="http://schemas.microsoft.com/office/drawing/2014/main" id="{DF9549D2-23B6-435F-9968-65524F5F269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779465" y="2430651"/>
              <a:ext cx="4752975" cy="1681162"/>
              <a:chOff x="2229" y="1585"/>
              <a:chExt cx="1475" cy="1059"/>
            </a:xfrm>
          </p:grpSpPr>
          <p:sp>
            <p:nvSpPr>
              <p:cNvPr id="14390" name="Freeform 47">
                <a:extLst>
                  <a:ext uri="{FF2B5EF4-FFF2-40B4-BE49-F238E27FC236}">
                    <a16:creationId xmlns:a16="http://schemas.microsoft.com/office/drawing/2014/main" id="{4FB9E160-FBD6-422D-A919-0508538AF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1" name="Freeform 48">
                <a:extLst>
                  <a:ext uri="{FF2B5EF4-FFF2-40B4-BE49-F238E27FC236}">
                    <a16:creationId xmlns:a16="http://schemas.microsoft.com/office/drawing/2014/main" id="{395904D9-095F-438C-95CB-47B5B13E8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2" name="Freeform 49">
                <a:extLst>
                  <a:ext uri="{FF2B5EF4-FFF2-40B4-BE49-F238E27FC236}">
                    <a16:creationId xmlns:a16="http://schemas.microsoft.com/office/drawing/2014/main" id="{145B49B0-8AC0-4F8C-90B7-435855429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4" name="Group 50">
              <a:extLst>
                <a:ext uri="{FF2B5EF4-FFF2-40B4-BE49-F238E27FC236}">
                  <a16:creationId xmlns:a16="http://schemas.microsoft.com/office/drawing/2014/main" id="{CE857D0E-0473-4062-90F5-E38A308701A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779465" y="2698938"/>
              <a:ext cx="4752975" cy="1258888"/>
              <a:chOff x="2229" y="1585"/>
              <a:chExt cx="1475" cy="1059"/>
            </a:xfrm>
          </p:grpSpPr>
          <p:sp>
            <p:nvSpPr>
              <p:cNvPr id="14387" name="Freeform 51">
                <a:extLst>
                  <a:ext uri="{FF2B5EF4-FFF2-40B4-BE49-F238E27FC236}">
                    <a16:creationId xmlns:a16="http://schemas.microsoft.com/office/drawing/2014/main" id="{0100F5ED-3538-42A4-9AA1-A8816D0EC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8" name="Freeform 52">
                <a:extLst>
                  <a:ext uri="{FF2B5EF4-FFF2-40B4-BE49-F238E27FC236}">
                    <a16:creationId xmlns:a16="http://schemas.microsoft.com/office/drawing/2014/main" id="{6007D87D-C3C6-4738-A0DE-919CDCFF4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9" name="Freeform 53">
                <a:extLst>
                  <a:ext uri="{FF2B5EF4-FFF2-40B4-BE49-F238E27FC236}">
                    <a16:creationId xmlns:a16="http://schemas.microsoft.com/office/drawing/2014/main" id="{E1388B8A-48CB-4721-9FBA-6D6D0B801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5" name="Group 54">
              <a:extLst>
                <a:ext uri="{FF2B5EF4-FFF2-40B4-BE49-F238E27FC236}">
                  <a16:creationId xmlns:a16="http://schemas.microsoft.com/office/drawing/2014/main" id="{E43E7118-5088-4590-AB8B-D05F9846E87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779465" y="2919601"/>
              <a:ext cx="4752975" cy="841375"/>
              <a:chOff x="2229" y="1585"/>
              <a:chExt cx="1475" cy="1059"/>
            </a:xfrm>
          </p:grpSpPr>
          <p:sp>
            <p:nvSpPr>
              <p:cNvPr id="14384" name="Freeform 55">
                <a:extLst>
                  <a:ext uri="{FF2B5EF4-FFF2-40B4-BE49-F238E27FC236}">
                    <a16:creationId xmlns:a16="http://schemas.microsoft.com/office/drawing/2014/main" id="{72FD5279-7E6B-4726-9EAF-10C512726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5" name="Freeform 56">
                <a:extLst>
                  <a:ext uri="{FF2B5EF4-FFF2-40B4-BE49-F238E27FC236}">
                    <a16:creationId xmlns:a16="http://schemas.microsoft.com/office/drawing/2014/main" id="{D56530FF-FD93-4953-9732-C95672CC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6" name="Freeform 57">
                <a:extLst>
                  <a:ext uri="{FF2B5EF4-FFF2-40B4-BE49-F238E27FC236}">
                    <a16:creationId xmlns:a16="http://schemas.microsoft.com/office/drawing/2014/main" id="{071AB172-6240-48E5-BE9D-610AD556B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6" name="Group 58">
              <a:extLst>
                <a:ext uri="{FF2B5EF4-FFF2-40B4-BE49-F238E27FC236}">
                  <a16:creationId xmlns:a16="http://schemas.microsoft.com/office/drawing/2014/main" id="{6D69884A-5CDE-477D-B5C1-890CEDA386A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 flipV="1">
              <a:off x="3769940" y="3130738"/>
              <a:ext cx="4752975" cy="420688"/>
              <a:chOff x="2229" y="1585"/>
              <a:chExt cx="1475" cy="1059"/>
            </a:xfrm>
          </p:grpSpPr>
          <p:sp>
            <p:nvSpPr>
              <p:cNvPr id="14381" name="Freeform 59">
                <a:extLst>
                  <a:ext uri="{FF2B5EF4-FFF2-40B4-BE49-F238E27FC236}">
                    <a16:creationId xmlns:a16="http://schemas.microsoft.com/office/drawing/2014/main" id="{B9100F51-916D-41EC-B085-70A2A2381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585"/>
                <a:ext cx="658" cy="1059"/>
              </a:xfrm>
              <a:custGeom>
                <a:avLst/>
                <a:gdLst>
                  <a:gd name="T0" fmla="*/ 1 w 1315"/>
                  <a:gd name="T1" fmla="*/ 1 h 2118"/>
                  <a:gd name="T2" fmla="*/ 1 w 1315"/>
                  <a:gd name="T3" fmla="*/ 1 h 2118"/>
                  <a:gd name="T4" fmla="*/ 1 w 1315"/>
                  <a:gd name="T5" fmla="*/ 1 h 2118"/>
                  <a:gd name="T6" fmla="*/ 1 w 1315"/>
                  <a:gd name="T7" fmla="*/ 1 h 2118"/>
                  <a:gd name="T8" fmla="*/ 1 w 1315"/>
                  <a:gd name="T9" fmla="*/ 1 h 2118"/>
                  <a:gd name="T10" fmla="*/ 1 w 1315"/>
                  <a:gd name="T11" fmla="*/ 1 h 2118"/>
                  <a:gd name="T12" fmla="*/ 1 w 1315"/>
                  <a:gd name="T13" fmla="*/ 1 h 2118"/>
                  <a:gd name="T14" fmla="*/ 1 w 1315"/>
                  <a:gd name="T15" fmla="*/ 1 h 2118"/>
                  <a:gd name="T16" fmla="*/ 1 w 1315"/>
                  <a:gd name="T17" fmla="*/ 1 h 2118"/>
                  <a:gd name="T18" fmla="*/ 1 w 1315"/>
                  <a:gd name="T19" fmla="*/ 1 h 2118"/>
                  <a:gd name="T20" fmla="*/ 1 w 1315"/>
                  <a:gd name="T21" fmla="*/ 1 h 2118"/>
                  <a:gd name="T22" fmla="*/ 1 w 1315"/>
                  <a:gd name="T23" fmla="*/ 1 h 2118"/>
                  <a:gd name="T24" fmla="*/ 1 w 1315"/>
                  <a:gd name="T25" fmla="*/ 1 h 2118"/>
                  <a:gd name="T26" fmla="*/ 1 w 1315"/>
                  <a:gd name="T27" fmla="*/ 1 h 2118"/>
                  <a:gd name="T28" fmla="*/ 1 w 1315"/>
                  <a:gd name="T29" fmla="*/ 1 h 2118"/>
                  <a:gd name="T30" fmla="*/ 1 w 1315"/>
                  <a:gd name="T31" fmla="*/ 1 h 2118"/>
                  <a:gd name="T32" fmla="*/ 1 w 1315"/>
                  <a:gd name="T33" fmla="*/ 1 h 2118"/>
                  <a:gd name="T34" fmla="*/ 1 w 1315"/>
                  <a:gd name="T35" fmla="*/ 1 h 2118"/>
                  <a:gd name="T36" fmla="*/ 1 w 1315"/>
                  <a:gd name="T37" fmla="*/ 1 h 2118"/>
                  <a:gd name="T38" fmla="*/ 1 w 1315"/>
                  <a:gd name="T39" fmla="*/ 1 h 2118"/>
                  <a:gd name="T40" fmla="*/ 1 w 1315"/>
                  <a:gd name="T41" fmla="*/ 1 h 2118"/>
                  <a:gd name="T42" fmla="*/ 1 w 1315"/>
                  <a:gd name="T43" fmla="*/ 1 h 2118"/>
                  <a:gd name="T44" fmla="*/ 1 w 1315"/>
                  <a:gd name="T45" fmla="*/ 1 h 2118"/>
                  <a:gd name="T46" fmla="*/ 1 w 1315"/>
                  <a:gd name="T47" fmla="*/ 1 h 2118"/>
                  <a:gd name="T48" fmla="*/ 1 w 1315"/>
                  <a:gd name="T49" fmla="*/ 1 h 2118"/>
                  <a:gd name="T50" fmla="*/ 1 w 1315"/>
                  <a:gd name="T51" fmla="*/ 1 h 2118"/>
                  <a:gd name="T52" fmla="*/ 1 w 1315"/>
                  <a:gd name="T53" fmla="*/ 1 h 2118"/>
                  <a:gd name="T54" fmla="*/ 1 w 1315"/>
                  <a:gd name="T55" fmla="*/ 1 h 2118"/>
                  <a:gd name="T56" fmla="*/ 1 w 1315"/>
                  <a:gd name="T57" fmla="*/ 1 h 2118"/>
                  <a:gd name="T58" fmla="*/ 1 w 1315"/>
                  <a:gd name="T59" fmla="*/ 1 h 2118"/>
                  <a:gd name="T60" fmla="*/ 1 w 1315"/>
                  <a:gd name="T61" fmla="*/ 1 h 2118"/>
                  <a:gd name="T62" fmla="*/ 1 w 1315"/>
                  <a:gd name="T63" fmla="*/ 1 h 2118"/>
                  <a:gd name="T64" fmla="*/ 1 w 1315"/>
                  <a:gd name="T65" fmla="*/ 1 h 2118"/>
                  <a:gd name="T66" fmla="*/ 1 w 1315"/>
                  <a:gd name="T67" fmla="*/ 1 h 2118"/>
                  <a:gd name="T68" fmla="*/ 1 w 1315"/>
                  <a:gd name="T69" fmla="*/ 1 h 2118"/>
                  <a:gd name="T70" fmla="*/ 1 w 1315"/>
                  <a:gd name="T71" fmla="*/ 1 h 2118"/>
                  <a:gd name="T72" fmla="*/ 1 w 1315"/>
                  <a:gd name="T73" fmla="*/ 1 h 2118"/>
                  <a:gd name="T74" fmla="*/ 1 w 1315"/>
                  <a:gd name="T75" fmla="*/ 1 h 2118"/>
                  <a:gd name="T76" fmla="*/ 1 w 1315"/>
                  <a:gd name="T77" fmla="*/ 1 h 2118"/>
                  <a:gd name="T78" fmla="*/ 1 w 1315"/>
                  <a:gd name="T79" fmla="*/ 1 h 2118"/>
                  <a:gd name="T80" fmla="*/ 1 w 1315"/>
                  <a:gd name="T81" fmla="*/ 1 h 2118"/>
                  <a:gd name="T82" fmla="*/ 1 w 1315"/>
                  <a:gd name="T83" fmla="*/ 1 h 2118"/>
                  <a:gd name="T84" fmla="*/ 1 w 1315"/>
                  <a:gd name="T85" fmla="*/ 1 h 2118"/>
                  <a:gd name="T86" fmla="*/ 1 w 1315"/>
                  <a:gd name="T87" fmla="*/ 1 h 2118"/>
                  <a:gd name="T88" fmla="*/ 1 w 1315"/>
                  <a:gd name="T89" fmla="*/ 1 h 2118"/>
                  <a:gd name="T90" fmla="*/ 1 w 1315"/>
                  <a:gd name="T91" fmla="*/ 1 h 2118"/>
                  <a:gd name="T92" fmla="*/ 1 w 1315"/>
                  <a:gd name="T93" fmla="*/ 1 h 2118"/>
                  <a:gd name="T94" fmla="*/ 1 w 1315"/>
                  <a:gd name="T95" fmla="*/ 1 h 2118"/>
                  <a:gd name="T96" fmla="*/ 1 w 1315"/>
                  <a:gd name="T97" fmla="*/ 1 h 2118"/>
                  <a:gd name="T98" fmla="*/ 1 w 1315"/>
                  <a:gd name="T99" fmla="*/ 1 h 2118"/>
                  <a:gd name="T100" fmla="*/ 1 w 1315"/>
                  <a:gd name="T101" fmla="*/ 1 h 2118"/>
                  <a:gd name="T102" fmla="*/ 1 w 1315"/>
                  <a:gd name="T103" fmla="*/ 1 h 2118"/>
                  <a:gd name="T104" fmla="*/ 1 w 1315"/>
                  <a:gd name="T105" fmla="*/ 1 h 2118"/>
                  <a:gd name="T106" fmla="*/ 1 w 1315"/>
                  <a:gd name="T107" fmla="*/ 1 h 2118"/>
                  <a:gd name="T108" fmla="*/ 1 w 1315"/>
                  <a:gd name="T109" fmla="*/ 1 h 2118"/>
                  <a:gd name="T110" fmla="*/ 1 w 1315"/>
                  <a:gd name="T111" fmla="*/ 1 h 2118"/>
                  <a:gd name="T112" fmla="*/ 1 w 1315"/>
                  <a:gd name="T113" fmla="*/ 0 h 2118"/>
                  <a:gd name="T114" fmla="*/ 1 w 1315"/>
                  <a:gd name="T115" fmla="*/ 1 h 2118"/>
                  <a:gd name="T116" fmla="*/ 1 w 1315"/>
                  <a:gd name="T117" fmla="*/ 1 h 2118"/>
                  <a:gd name="T118" fmla="*/ 1 w 1315"/>
                  <a:gd name="T119" fmla="*/ 1 h 2118"/>
                  <a:gd name="T120" fmla="*/ 1 w 1315"/>
                  <a:gd name="T121" fmla="*/ 1 h 2118"/>
                  <a:gd name="T122" fmla="*/ 1 w 1315"/>
                  <a:gd name="T123" fmla="*/ 1 h 2118"/>
                  <a:gd name="T124" fmla="*/ 1 w 1315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5"/>
                  <a:gd name="T190" fmla="*/ 0 h 2118"/>
                  <a:gd name="T191" fmla="*/ 1315 w 1315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5" h="2118">
                    <a:moveTo>
                      <a:pt x="0" y="1"/>
                    </a:moveTo>
                    <a:lnTo>
                      <a:pt x="2" y="1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8" y="9"/>
                    </a:lnTo>
                    <a:lnTo>
                      <a:pt x="20" y="10"/>
                    </a:lnTo>
                    <a:lnTo>
                      <a:pt x="21" y="12"/>
                    </a:lnTo>
                    <a:lnTo>
                      <a:pt x="25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29" y="20"/>
                    </a:lnTo>
                    <a:lnTo>
                      <a:pt x="32" y="21"/>
                    </a:lnTo>
                    <a:lnTo>
                      <a:pt x="34" y="23"/>
                    </a:lnTo>
                    <a:lnTo>
                      <a:pt x="35" y="26"/>
                    </a:lnTo>
                    <a:lnTo>
                      <a:pt x="37" y="27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43" y="35"/>
                    </a:lnTo>
                    <a:lnTo>
                      <a:pt x="45" y="38"/>
                    </a:lnTo>
                    <a:lnTo>
                      <a:pt x="46" y="41"/>
                    </a:lnTo>
                    <a:lnTo>
                      <a:pt x="49" y="44"/>
                    </a:lnTo>
                    <a:lnTo>
                      <a:pt x="51" y="47"/>
                    </a:lnTo>
                    <a:lnTo>
                      <a:pt x="52" y="50"/>
                    </a:lnTo>
                    <a:lnTo>
                      <a:pt x="54" y="53"/>
                    </a:lnTo>
                    <a:lnTo>
                      <a:pt x="55" y="56"/>
                    </a:lnTo>
                    <a:lnTo>
                      <a:pt x="58" y="61"/>
                    </a:lnTo>
                    <a:lnTo>
                      <a:pt x="60" y="64"/>
                    </a:lnTo>
                    <a:lnTo>
                      <a:pt x="61" y="67"/>
                    </a:lnTo>
                    <a:lnTo>
                      <a:pt x="63" y="72"/>
                    </a:lnTo>
                    <a:lnTo>
                      <a:pt x="66" y="75"/>
                    </a:lnTo>
                    <a:lnTo>
                      <a:pt x="68" y="80"/>
                    </a:lnTo>
                    <a:lnTo>
                      <a:pt x="69" y="84"/>
                    </a:lnTo>
                    <a:lnTo>
                      <a:pt x="71" y="87"/>
                    </a:lnTo>
                    <a:lnTo>
                      <a:pt x="74" y="92"/>
                    </a:lnTo>
                    <a:lnTo>
                      <a:pt x="75" y="96"/>
                    </a:lnTo>
                    <a:lnTo>
                      <a:pt x="77" y="101"/>
                    </a:lnTo>
                    <a:lnTo>
                      <a:pt x="78" y="106"/>
                    </a:lnTo>
                    <a:lnTo>
                      <a:pt x="80" y="110"/>
                    </a:lnTo>
                    <a:lnTo>
                      <a:pt x="83" y="115"/>
                    </a:lnTo>
                    <a:lnTo>
                      <a:pt x="84" y="119"/>
                    </a:lnTo>
                    <a:lnTo>
                      <a:pt x="86" y="124"/>
                    </a:lnTo>
                    <a:lnTo>
                      <a:pt x="88" y="130"/>
                    </a:lnTo>
                    <a:lnTo>
                      <a:pt x="91" y="135"/>
                    </a:lnTo>
                    <a:lnTo>
                      <a:pt x="92" y="139"/>
                    </a:lnTo>
                    <a:lnTo>
                      <a:pt x="94" y="146"/>
                    </a:lnTo>
                    <a:lnTo>
                      <a:pt x="95" y="150"/>
                    </a:lnTo>
                    <a:lnTo>
                      <a:pt x="97" y="156"/>
                    </a:lnTo>
                    <a:lnTo>
                      <a:pt x="100" y="162"/>
                    </a:lnTo>
                    <a:lnTo>
                      <a:pt x="101" y="167"/>
                    </a:lnTo>
                    <a:lnTo>
                      <a:pt x="103" y="173"/>
                    </a:lnTo>
                    <a:lnTo>
                      <a:pt x="104" y="179"/>
                    </a:lnTo>
                    <a:lnTo>
                      <a:pt x="108" y="185"/>
                    </a:lnTo>
                    <a:lnTo>
                      <a:pt x="109" y="192"/>
                    </a:lnTo>
                    <a:lnTo>
                      <a:pt x="111" y="198"/>
                    </a:lnTo>
                    <a:lnTo>
                      <a:pt x="112" y="204"/>
                    </a:lnTo>
                    <a:lnTo>
                      <a:pt x="114" y="210"/>
                    </a:lnTo>
                    <a:lnTo>
                      <a:pt x="117" y="216"/>
                    </a:lnTo>
                    <a:lnTo>
                      <a:pt x="118" y="222"/>
                    </a:lnTo>
                    <a:lnTo>
                      <a:pt x="120" y="229"/>
                    </a:lnTo>
                    <a:lnTo>
                      <a:pt x="121" y="236"/>
                    </a:lnTo>
                    <a:lnTo>
                      <a:pt x="124" y="242"/>
                    </a:lnTo>
                    <a:lnTo>
                      <a:pt x="126" y="248"/>
                    </a:lnTo>
                    <a:lnTo>
                      <a:pt x="127" y="256"/>
                    </a:lnTo>
                    <a:lnTo>
                      <a:pt x="129" y="262"/>
                    </a:lnTo>
                    <a:lnTo>
                      <a:pt x="131" y="270"/>
                    </a:lnTo>
                    <a:lnTo>
                      <a:pt x="134" y="278"/>
                    </a:lnTo>
                    <a:lnTo>
                      <a:pt x="135" y="284"/>
                    </a:lnTo>
                    <a:lnTo>
                      <a:pt x="137" y="291"/>
                    </a:lnTo>
                    <a:lnTo>
                      <a:pt x="138" y="299"/>
                    </a:lnTo>
                    <a:lnTo>
                      <a:pt x="141" y="307"/>
                    </a:lnTo>
                    <a:lnTo>
                      <a:pt x="143" y="313"/>
                    </a:lnTo>
                    <a:lnTo>
                      <a:pt x="144" y="321"/>
                    </a:lnTo>
                    <a:lnTo>
                      <a:pt x="146" y="328"/>
                    </a:lnTo>
                    <a:lnTo>
                      <a:pt x="149" y="336"/>
                    </a:lnTo>
                    <a:lnTo>
                      <a:pt x="151" y="344"/>
                    </a:lnTo>
                    <a:lnTo>
                      <a:pt x="152" y="351"/>
                    </a:lnTo>
                    <a:lnTo>
                      <a:pt x="154" y="361"/>
                    </a:lnTo>
                    <a:lnTo>
                      <a:pt x="155" y="368"/>
                    </a:lnTo>
                    <a:lnTo>
                      <a:pt x="158" y="376"/>
                    </a:lnTo>
                    <a:lnTo>
                      <a:pt x="160" y="384"/>
                    </a:lnTo>
                    <a:lnTo>
                      <a:pt x="161" y="393"/>
                    </a:lnTo>
                    <a:lnTo>
                      <a:pt x="163" y="401"/>
                    </a:lnTo>
                    <a:lnTo>
                      <a:pt x="166" y="410"/>
                    </a:lnTo>
                    <a:lnTo>
                      <a:pt x="167" y="417"/>
                    </a:lnTo>
                    <a:lnTo>
                      <a:pt x="169" y="425"/>
                    </a:lnTo>
                    <a:lnTo>
                      <a:pt x="170" y="434"/>
                    </a:lnTo>
                    <a:lnTo>
                      <a:pt x="172" y="444"/>
                    </a:lnTo>
                    <a:lnTo>
                      <a:pt x="175" y="451"/>
                    </a:lnTo>
                    <a:lnTo>
                      <a:pt x="177" y="460"/>
                    </a:lnTo>
                    <a:lnTo>
                      <a:pt x="178" y="470"/>
                    </a:lnTo>
                    <a:lnTo>
                      <a:pt x="180" y="477"/>
                    </a:lnTo>
                    <a:lnTo>
                      <a:pt x="183" y="487"/>
                    </a:lnTo>
                    <a:lnTo>
                      <a:pt x="184" y="496"/>
                    </a:lnTo>
                    <a:lnTo>
                      <a:pt x="186" y="505"/>
                    </a:lnTo>
                    <a:lnTo>
                      <a:pt x="187" y="514"/>
                    </a:lnTo>
                    <a:lnTo>
                      <a:pt x="189" y="523"/>
                    </a:lnTo>
                    <a:lnTo>
                      <a:pt x="192" y="533"/>
                    </a:lnTo>
                    <a:lnTo>
                      <a:pt x="194" y="542"/>
                    </a:lnTo>
                    <a:lnTo>
                      <a:pt x="195" y="551"/>
                    </a:lnTo>
                    <a:lnTo>
                      <a:pt x="197" y="560"/>
                    </a:lnTo>
                    <a:lnTo>
                      <a:pt x="200" y="569"/>
                    </a:lnTo>
                    <a:lnTo>
                      <a:pt x="201" y="579"/>
                    </a:lnTo>
                    <a:lnTo>
                      <a:pt x="203" y="588"/>
                    </a:lnTo>
                    <a:lnTo>
                      <a:pt x="204" y="597"/>
                    </a:lnTo>
                    <a:lnTo>
                      <a:pt x="207" y="606"/>
                    </a:lnTo>
                    <a:lnTo>
                      <a:pt x="209" y="617"/>
                    </a:lnTo>
                    <a:lnTo>
                      <a:pt x="210" y="626"/>
                    </a:lnTo>
                    <a:lnTo>
                      <a:pt x="212" y="635"/>
                    </a:lnTo>
                    <a:lnTo>
                      <a:pt x="213" y="646"/>
                    </a:lnTo>
                    <a:lnTo>
                      <a:pt x="217" y="655"/>
                    </a:lnTo>
                    <a:lnTo>
                      <a:pt x="218" y="665"/>
                    </a:lnTo>
                    <a:lnTo>
                      <a:pt x="220" y="675"/>
                    </a:lnTo>
                    <a:lnTo>
                      <a:pt x="221" y="685"/>
                    </a:lnTo>
                    <a:lnTo>
                      <a:pt x="224" y="695"/>
                    </a:lnTo>
                    <a:lnTo>
                      <a:pt x="226" y="705"/>
                    </a:lnTo>
                    <a:lnTo>
                      <a:pt x="227" y="715"/>
                    </a:lnTo>
                    <a:lnTo>
                      <a:pt x="229" y="725"/>
                    </a:lnTo>
                    <a:lnTo>
                      <a:pt x="230" y="735"/>
                    </a:lnTo>
                    <a:lnTo>
                      <a:pt x="233" y="745"/>
                    </a:lnTo>
                    <a:lnTo>
                      <a:pt x="235" y="755"/>
                    </a:lnTo>
                    <a:lnTo>
                      <a:pt x="237" y="766"/>
                    </a:lnTo>
                    <a:lnTo>
                      <a:pt x="238" y="775"/>
                    </a:lnTo>
                    <a:lnTo>
                      <a:pt x="241" y="786"/>
                    </a:lnTo>
                    <a:lnTo>
                      <a:pt x="243" y="795"/>
                    </a:lnTo>
                    <a:lnTo>
                      <a:pt x="244" y="806"/>
                    </a:lnTo>
                    <a:lnTo>
                      <a:pt x="246" y="817"/>
                    </a:lnTo>
                    <a:lnTo>
                      <a:pt x="247" y="827"/>
                    </a:lnTo>
                    <a:lnTo>
                      <a:pt x="250" y="837"/>
                    </a:lnTo>
                    <a:lnTo>
                      <a:pt x="252" y="847"/>
                    </a:lnTo>
                    <a:lnTo>
                      <a:pt x="253" y="858"/>
                    </a:lnTo>
                    <a:lnTo>
                      <a:pt x="255" y="869"/>
                    </a:lnTo>
                    <a:lnTo>
                      <a:pt x="258" y="878"/>
                    </a:lnTo>
                    <a:lnTo>
                      <a:pt x="260" y="889"/>
                    </a:lnTo>
                    <a:lnTo>
                      <a:pt x="261" y="900"/>
                    </a:lnTo>
                    <a:lnTo>
                      <a:pt x="263" y="910"/>
                    </a:lnTo>
                    <a:lnTo>
                      <a:pt x="264" y="921"/>
                    </a:lnTo>
                    <a:lnTo>
                      <a:pt x="267" y="930"/>
                    </a:lnTo>
                    <a:lnTo>
                      <a:pt x="269" y="941"/>
                    </a:lnTo>
                    <a:lnTo>
                      <a:pt x="270" y="952"/>
                    </a:lnTo>
                    <a:lnTo>
                      <a:pt x="272" y="963"/>
                    </a:lnTo>
                    <a:lnTo>
                      <a:pt x="275" y="973"/>
                    </a:lnTo>
                    <a:lnTo>
                      <a:pt x="276" y="984"/>
                    </a:lnTo>
                    <a:lnTo>
                      <a:pt x="278" y="995"/>
                    </a:lnTo>
                    <a:lnTo>
                      <a:pt x="280" y="1006"/>
                    </a:lnTo>
                    <a:lnTo>
                      <a:pt x="283" y="1015"/>
                    </a:lnTo>
                    <a:lnTo>
                      <a:pt x="284" y="1026"/>
                    </a:lnTo>
                    <a:lnTo>
                      <a:pt x="286" y="1036"/>
                    </a:lnTo>
                    <a:lnTo>
                      <a:pt x="287" y="1047"/>
                    </a:lnTo>
                    <a:lnTo>
                      <a:pt x="289" y="1058"/>
                    </a:lnTo>
                    <a:lnTo>
                      <a:pt x="292" y="1069"/>
                    </a:lnTo>
                    <a:lnTo>
                      <a:pt x="293" y="1079"/>
                    </a:lnTo>
                    <a:lnTo>
                      <a:pt x="295" y="1090"/>
                    </a:lnTo>
                    <a:lnTo>
                      <a:pt x="296" y="1101"/>
                    </a:lnTo>
                    <a:lnTo>
                      <a:pt x="300" y="1110"/>
                    </a:lnTo>
                    <a:lnTo>
                      <a:pt x="301" y="1121"/>
                    </a:lnTo>
                    <a:lnTo>
                      <a:pt x="303" y="1132"/>
                    </a:lnTo>
                    <a:lnTo>
                      <a:pt x="304" y="1142"/>
                    </a:lnTo>
                    <a:lnTo>
                      <a:pt x="306" y="1153"/>
                    </a:lnTo>
                    <a:lnTo>
                      <a:pt x="309" y="1164"/>
                    </a:lnTo>
                    <a:lnTo>
                      <a:pt x="310" y="1175"/>
                    </a:lnTo>
                    <a:lnTo>
                      <a:pt x="312" y="1184"/>
                    </a:lnTo>
                    <a:lnTo>
                      <a:pt x="313" y="1195"/>
                    </a:lnTo>
                    <a:lnTo>
                      <a:pt x="316" y="1205"/>
                    </a:lnTo>
                    <a:lnTo>
                      <a:pt x="318" y="1216"/>
                    </a:lnTo>
                    <a:lnTo>
                      <a:pt x="319" y="1227"/>
                    </a:lnTo>
                    <a:lnTo>
                      <a:pt x="321" y="1238"/>
                    </a:lnTo>
                    <a:lnTo>
                      <a:pt x="323" y="1247"/>
                    </a:lnTo>
                    <a:lnTo>
                      <a:pt x="326" y="1258"/>
                    </a:lnTo>
                    <a:lnTo>
                      <a:pt x="327" y="1268"/>
                    </a:lnTo>
                    <a:lnTo>
                      <a:pt x="329" y="1279"/>
                    </a:lnTo>
                    <a:lnTo>
                      <a:pt x="330" y="1288"/>
                    </a:lnTo>
                    <a:lnTo>
                      <a:pt x="333" y="1299"/>
                    </a:lnTo>
                    <a:lnTo>
                      <a:pt x="335" y="1310"/>
                    </a:lnTo>
                    <a:lnTo>
                      <a:pt x="336" y="1319"/>
                    </a:lnTo>
                    <a:lnTo>
                      <a:pt x="338" y="1330"/>
                    </a:lnTo>
                    <a:lnTo>
                      <a:pt x="341" y="1340"/>
                    </a:lnTo>
                    <a:lnTo>
                      <a:pt x="343" y="1350"/>
                    </a:lnTo>
                    <a:lnTo>
                      <a:pt x="344" y="1360"/>
                    </a:lnTo>
                    <a:lnTo>
                      <a:pt x="346" y="1371"/>
                    </a:lnTo>
                    <a:lnTo>
                      <a:pt x="347" y="1380"/>
                    </a:lnTo>
                    <a:lnTo>
                      <a:pt x="350" y="1391"/>
                    </a:lnTo>
                    <a:lnTo>
                      <a:pt x="352" y="1400"/>
                    </a:lnTo>
                    <a:lnTo>
                      <a:pt x="353" y="1411"/>
                    </a:lnTo>
                    <a:lnTo>
                      <a:pt x="355" y="1420"/>
                    </a:lnTo>
                    <a:lnTo>
                      <a:pt x="358" y="1431"/>
                    </a:lnTo>
                    <a:lnTo>
                      <a:pt x="359" y="1440"/>
                    </a:lnTo>
                    <a:lnTo>
                      <a:pt x="361" y="1451"/>
                    </a:lnTo>
                    <a:lnTo>
                      <a:pt x="362" y="1460"/>
                    </a:lnTo>
                    <a:lnTo>
                      <a:pt x="364" y="1469"/>
                    </a:lnTo>
                    <a:lnTo>
                      <a:pt x="367" y="1480"/>
                    </a:lnTo>
                    <a:lnTo>
                      <a:pt x="369" y="1489"/>
                    </a:lnTo>
                    <a:lnTo>
                      <a:pt x="370" y="1499"/>
                    </a:lnTo>
                    <a:lnTo>
                      <a:pt x="372" y="1509"/>
                    </a:lnTo>
                    <a:lnTo>
                      <a:pt x="375" y="1519"/>
                    </a:lnTo>
                    <a:lnTo>
                      <a:pt x="376" y="1528"/>
                    </a:lnTo>
                    <a:lnTo>
                      <a:pt x="378" y="1537"/>
                    </a:lnTo>
                    <a:lnTo>
                      <a:pt x="379" y="1546"/>
                    </a:lnTo>
                    <a:lnTo>
                      <a:pt x="381" y="1555"/>
                    </a:lnTo>
                    <a:lnTo>
                      <a:pt x="384" y="1565"/>
                    </a:lnTo>
                    <a:lnTo>
                      <a:pt x="386" y="1574"/>
                    </a:lnTo>
                    <a:lnTo>
                      <a:pt x="387" y="1583"/>
                    </a:lnTo>
                    <a:lnTo>
                      <a:pt x="389" y="1592"/>
                    </a:lnTo>
                    <a:lnTo>
                      <a:pt x="392" y="1602"/>
                    </a:lnTo>
                    <a:lnTo>
                      <a:pt x="393" y="1611"/>
                    </a:lnTo>
                    <a:lnTo>
                      <a:pt x="395" y="1620"/>
                    </a:lnTo>
                    <a:lnTo>
                      <a:pt x="396" y="1629"/>
                    </a:lnTo>
                    <a:lnTo>
                      <a:pt x="398" y="1638"/>
                    </a:lnTo>
                    <a:lnTo>
                      <a:pt x="401" y="1646"/>
                    </a:lnTo>
                    <a:lnTo>
                      <a:pt x="402" y="1655"/>
                    </a:lnTo>
                    <a:lnTo>
                      <a:pt x="404" y="1665"/>
                    </a:lnTo>
                    <a:lnTo>
                      <a:pt x="405" y="1674"/>
                    </a:lnTo>
                    <a:lnTo>
                      <a:pt x="409" y="1681"/>
                    </a:lnTo>
                    <a:lnTo>
                      <a:pt x="410" y="1691"/>
                    </a:lnTo>
                    <a:lnTo>
                      <a:pt x="412" y="1698"/>
                    </a:lnTo>
                    <a:lnTo>
                      <a:pt x="413" y="1708"/>
                    </a:lnTo>
                    <a:lnTo>
                      <a:pt x="416" y="1715"/>
                    </a:lnTo>
                    <a:lnTo>
                      <a:pt x="418" y="1723"/>
                    </a:lnTo>
                    <a:lnTo>
                      <a:pt x="419" y="1732"/>
                    </a:lnTo>
                    <a:lnTo>
                      <a:pt x="421" y="1740"/>
                    </a:lnTo>
                    <a:lnTo>
                      <a:pt x="422" y="1747"/>
                    </a:lnTo>
                    <a:lnTo>
                      <a:pt x="425" y="1757"/>
                    </a:lnTo>
                    <a:lnTo>
                      <a:pt x="427" y="1764"/>
                    </a:lnTo>
                    <a:lnTo>
                      <a:pt x="429" y="1772"/>
                    </a:lnTo>
                    <a:lnTo>
                      <a:pt x="430" y="1780"/>
                    </a:lnTo>
                    <a:lnTo>
                      <a:pt x="433" y="1787"/>
                    </a:lnTo>
                    <a:lnTo>
                      <a:pt x="435" y="1795"/>
                    </a:lnTo>
                    <a:lnTo>
                      <a:pt x="436" y="1803"/>
                    </a:lnTo>
                    <a:lnTo>
                      <a:pt x="438" y="1810"/>
                    </a:lnTo>
                    <a:lnTo>
                      <a:pt x="439" y="1818"/>
                    </a:lnTo>
                    <a:lnTo>
                      <a:pt x="442" y="1824"/>
                    </a:lnTo>
                    <a:lnTo>
                      <a:pt x="444" y="1832"/>
                    </a:lnTo>
                    <a:lnTo>
                      <a:pt x="445" y="1840"/>
                    </a:lnTo>
                    <a:lnTo>
                      <a:pt x="447" y="1846"/>
                    </a:lnTo>
                    <a:lnTo>
                      <a:pt x="450" y="1853"/>
                    </a:lnTo>
                    <a:lnTo>
                      <a:pt x="452" y="1860"/>
                    </a:lnTo>
                    <a:lnTo>
                      <a:pt x="453" y="1867"/>
                    </a:lnTo>
                    <a:lnTo>
                      <a:pt x="455" y="1873"/>
                    </a:lnTo>
                    <a:lnTo>
                      <a:pt x="456" y="1881"/>
                    </a:lnTo>
                    <a:lnTo>
                      <a:pt x="459" y="1887"/>
                    </a:lnTo>
                    <a:lnTo>
                      <a:pt x="461" y="1893"/>
                    </a:lnTo>
                    <a:lnTo>
                      <a:pt x="462" y="1899"/>
                    </a:lnTo>
                    <a:lnTo>
                      <a:pt x="464" y="1907"/>
                    </a:lnTo>
                    <a:lnTo>
                      <a:pt x="467" y="1913"/>
                    </a:lnTo>
                    <a:lnTo>
                      <a:pt x="468" y="1919"/>
                    </a:lnTo>
                    <a:lnTo>
                      <a:pt x="470" y="1926"/>
                    </a:lnTo>
                    <a:lnTo>
                      <a:pt x="472" y="1932"/>
                    </a:lnTo>
                    <a:lnTo>
                      <a:pt x="473" y="1938"/>
                    </a:lnTo>
                    <a:lnTo>
                      <a:pt x="476" y="1942"/>
                    </a:lnTo>
                    <a:lnTo>
                      <a:pt x="478" y="1949"/>
                    </a:lnTo>
                    <a:lnTo>
                      <a:pt x="479" y="1955"/>
                    </a:lnTo>
                    <a:lnTo>
                      <a:pt x="481" y="1959"/>
                    </a:lnTo>
                    <a:lnTo>
                      <a:pt x="484" y="1966"/>
                    </a:lnTo>
                    <a:lnTo>
                      <a:pt x="485" y="1972"/>
                    </a:lnTo>
                    <a:lnTo>
                      <a:pt x="487" y="1976"/>
                    </a:lnTo>
                    <a:lnTo>
                      <a:pt x="488" y="1981"/>
                    </a:lnTo>
                    <a:lnTo>
                      <a:pt x="492" y="1987"/>
                    </a:lnTo>
                    <a:lnTo>
                      <a:pt x="493" y="1992"/>
                    </a:lnTo>
                    <a:lnTo>
                      <a:pt x="495" y="1996"/>
                    </a:lnTo>
                    <a:lnTo>
                      <a:pt x="496" y="2001"/>
                    </a:lnTo>
                    <a:lnTo>
                      <a:pt x="498" y="2007"/>
                    </a:lnTo>
                    <a:lnTo>
                      <a:pt x="501" y="2012"/>
                    </a:lnTo>
                    <a:lnTo>
                      <a:pt x="502" y="2016"/>
                    </a:lnTo>
                    <a:lnTo>
                      <a:pt x="504" y="2021"/>
                    </a:lnTo>
                    <a:lnTo>
                      <a:pt x="505" y="2024"/>
                    </a:lnTo>
                    <a:lnTo>
                      <a:pt x="508" y="2028"/>
                    </a:lnTo>
                    <a:lnTo>
                      <a:pt x="510" y="2033"/>
                    </a:lnTo>
                    <a:lnTo>
                      <a:pt x="511" y="2038"/>
                    </a:lnTo>
                    <a:lnTo>
                      <a:pt x="513" y="2041"/>
                    </a:lnTo>
                    <a:lnTo>
                      <a:pt x="515" y="2045"/>
                    </a:lnTo>
                    <a:lnTo>
                      <a:pt x="518" y="2048"/>
                    </a:lnTo>
                    <a:lnTo>
                      <a:pt x="519" y="2053"/>
                    </a:lnTo>
                    <a:lnTo>
                      <a:pt x="521" y="2056"/>
                    </a:lnTo>
                    <a:lnTo>
                      <a:pt x="522" y="2059"/>
                    </a:lnTo>
                    <a:lnTo>
                      <a:pt x="525" y="2062"/>
                    </a:lnTo>
                    <a:lnTo>
                      <a:pt x="527" y="2067"/>
                    </a:lnTo>
                    <a:lnTo>
                      <a:pt x="528" y="2070"/>
                    </a:lnTo>
                    <a:lnTo>
                      <a:pt x="530" y="2073"/>
                    </a:lnTo>
                    <a:lnTo>
                      <a:pt x="531" y="2076"/>
                    </a:lnTo>
                    <a:lnTo>
                      <a:pt x="535" y="2078"/>
                    </a:lnTo>
                    <a:lnTo>
                      <a:pt x="536" y="2081"/>
                    </a:lnTo>
                    <a:lnTo>
                      <a:pt x="538" y="2084"/>
                    </a:lnTo>
                    <a:lnTo>
                      <a:pt x="539" y="2087"/>
                    </a:lnTo>
                    <a:lnTo>
                      <a:pt x="542" y="2088"/>
                    </a:lnTo>
                    <a:lnTo>
                      <a:pt x="544" y="2091"/>
                    </a:lnTo>
                    <a:lnTo>
                      <a:pt x="545" y="2093"/>
                    </a:lnTo>
                    <a:lnTo>
                      <a:pt x="547" y="2096"/>
                    </a:lnTo>
                    <a:lnTo>
                      <a:pt x="550" y="2098"/>
                    </a:lnTo>
                    <a:lnTo>
                      <a:pt x="551" y="2099"/>
                    </a:lnTo>
                    <a:lnTo>
                      <a:pt x="553" y="2102"/>
                    </a:lnTo>
                    <a:lnTo>
                      <a:pt x="554" y="2104"/>
                    </a:lnTo>
                    <a:lnTo>
                      <a:pt x="556" y="2105"/>
                    </a:lnTo>
                    <a:lnTo>
                      <a:pt x="559" y="2107"/>
                    </a:lnTo>
                    <a:lnTo>
                      <a:pt x="561" y="2108"/>
                    </a:lnTo>
                    <a:lnTo>
                      <a:pt x="562" y="2110"/>
                    </a:lnTo>
                    <a:lnTo>
                      <a:pt x="564" y="2110"/>
                    </a:lnTo>
                    <a:lnTo>
                      <a:pt x="567" y="2111"/>
                    </a:lnTo>
                    <a:lnTo>
                      <a:pt x="568" y="2113"/>
                    </a:lnTo>
                    <a:lnTo>
                      <a:pt x="570" y="2113"/>
                    </a:lnTo>
                    <a:lnTo>
                      <a:pt x="571" y="2115"/>
                    </a:lnTo>
                    <a:lnTo>
                      <a:pt x="573" y="2115"/>
                    </a:lnTo>
                    <a:lnTo>
                      <a:pt x="576" y="2116"/>
                    </a:lnTo>
                    <a:lnTo>
                      <a:pt x="578" y="2116"/>
                    </a:lnTo>
                    <a:lnTo>
                      <a:pt x="579" y="2116"/>
                    </a:lnTo>
                    <a:lnTo>
                      <a:pt x="581" y="2118"/>
                    </a:lnTo>
                    <a:lnTo>
                      <a:pt x="584" y="2118"/>
                    </a:lnTo>
                    <a:lnTo>
                      <a:pt x="585" y="2118"/>
                    </a:lnTo>
                    <a:lnTo>
                      <a:pt x="587" y="2118"/>
                    </a:lnTo>
                    <a:lnTo>
                      <a:pt x="588" y="2118"/>
                    </a:lnTo>
                    <a:lnTo>
                      <a:pt x="590" y="2116"/>
                    </a:lnTo>
                    <a:lnTo>
                      <a:pt x="593" y="2116"/>
                    </a:lnTo>
                    <a:lnTo>
                      <a:pt x="594" y="2116"/>
                    </a:lnTo>
                    <a:lnTo>
                      <a:pt x="596" y="2116"/>
                    </a:lnTo>
                    <a:lnTo>
                      <a:pt x="597" y="2115"/>
                    </a:lnTo>
                    <a:lnTo>
                      <a:pt x="601" y="2115"/>
                    </a:lnTo>
                    <a:lnTo>
                      <a:pt x="602" y="2113"/>
                    </a:lnTo>
                    <a:lnTo>
                      <a:pt x="604" y="2111"/>
                    </a:lnTo>
                    <a:lnTo>
                      <a:pt x="605" y="2111"/>
                    </a:lnTo>
                    <a:lnTo>
                      <a:pt x="607" y="2110"/>
                    </a:lnTo>
                    <a:lnTo>
                      <a:pt x="610" y="2108"/>
                    </a:lnTo>
                    <a:lnTo>
                      <a:pt x="611" y="2107"/>
                    </a:lnTo>
                    <a:lnTo>
                      <a:pt x="613" y="2105"/>
                    </a:lnTo>
                    <a:lnTo>
                      <a:pt x="614" y="2104"/>
                    </a:lnTo>
                    <a:lnTo>
                      <a:pt x="617" y="2102"/>
                    </a:lnTo>
                    <a:lnTo>
                      <a:pt x="619" y="2101"/>
                    </a:lnTo>
                    <a:lnTo>
                      <a:pt x="621" y="2099"/>
                    </a:lnTo>
                    <a:lnTo>
                      <a:pt x="622" y="2096"/>
                    </a:lnTo>
                    <a:lnTo>
                      <a:pt x="625" y="2095"/>
                    </a:lnTo>
                    <a:lnTo>
                      <a:pt x="627" y="2091"/>
                    </a:lnTo>
                    <a:lnTo>
                      <a:pt x="628" y="2090"/>
                    </a:lnTo>
                    <a:lnTo>
                      <a:pt x="630" y="2087"/>
                    </a:lnTo>
                    <a:lnTo>
                      <a:pt x="631" y="2085"/>
                    </a:lnTo>
                    <a:lnTo>
                      <a:pt x="634" y="2082"/>
                    </a:lnTo>
                    <a:lnTo>
                      <a:pt x="636" y="2079"/>
                    </a:lnTo>
                    <a:lnTo>
                      <a:pt x="637" y="2076"/>
                    </a:lnTo>
                    <a:lnTo>
                      <a:pt x="639" y="2073"/>
                    </a:lnTo>
                    <a:lnTo>
                      <a:pt x="642" y="2070"/>
                    </a:lnTo>
                    <a:lnTo>
                      <a:pt x="644" y="2067"/>
                    </a:lnTo>
                    <a:lnTo>
                      <a:pt x="645" y="2064"/>
                    </a:lnTo>
                    <a:lnTo>
                      <a:pt x="647" y="2061"/>
                    </a:lnTo>
                    <a:lnTo>
                      <a:pt x="648" y="2058"/>
                    </a:lnTo>
                    <a:lnTo>
                      <a:pt x="651" y="2053"/>
                    </a:lnTo>
                    <a:lnTo>
                      <a:pt x="653" y="2050"/>
                    </a:lnTo>
                    <a:lnTo>
                      <a:pt x="654" y="2045"/>
                    </a:lnTo>
                    <a:lnTo>
                      <a:pt x="656" y="2042"/>
                    </a:lnTo>
                    <a:lnTo>
                      <a:pt x="659" y="2038"/>
                    </a:lnTo>
                    <a:lnTo>
                      <a:pt x="660" y="2035"/>
                    </a:lnTo>
                    <a:lnTo>
                      <a:pt x="662" y="2030"/>
                    </a:lnTo>
                    <a:lnTo>
                      <a:pt x="664" y="2025"/>
                    </a:lnTo>
                    <a:lnTo>
                      <a:pt x="665" y="2021"/>
                    </a:lnTo>
                    <a:lnTo>
                      <a:pt x="668" y="2018"/>
                    </a:lnTo>
                    <a:lnTo>
                      <a:pt x="670" y="2013"/>
                    </a:lnTo>
                    <a:lnTo>
                      <a:pt x="671" y="2009"/>
                    </a:lnTo>
                    <a:lnTo>
                      <a:pt x="673" y="2002"/>
                    </a:lnTo>
                    <a:lnTo>
                      <a:pt x="676" y="1998"/>
                    </a:lnTo>
                    <a:lnTo>
                      <a:pt x="677" y="1993"/>
                    </a:lnTo>
                    <a:lnTo>
                      <a:pt x="679" y="1989"/>
                    </a:lnTo>
                    <a:lnTo>
                      <a:pt x="680" y="1984"/>
                    </a:lnTo>
                    <a:lnTo>
                      <a:pt x="682" y="1978"/>
                    </a:lnTo>
                    <a:lnTo>
                      <a:pt x="685" y="1973"/>
                    </a:lnTo>
                    <a:lnTo>
                      <a:pt x="687" y="1967"/>
                    </a:lnTo>
                    <a:lnTo>
                      <a:pt x="688" y="1962"/>
                    </a:lnTo>
                    <a:lnTo>
                      <a:pt x="690" y="1956"/>
                    </a:lnTo>
                    <a:lnTo>
                      <a:pt x="693" y="1950"/>
                    </a:lnTo>
                    <a:lnTo>
                      <a:pt x="694" y="1946"/>
                    </a:lnTo>
                    <a:lnTo>
                      <a:pt x="696" y="1939"/>
                    </a:lnTo>
                    <a:lnTo>
                      <a:pt x="697" y="1933"/>
                    </a:lnTo>
                    <a:lnTo>
                      <a:pt x="700" y="1927"/>
                    </a:lnTo>
                    <a:lnTo>
                      <a:pt x="702" y="1921"/>
                    </a:lnTo>
                    <a:lnTo>
                      <a:pt x="703" y="1915"/>
                    </a:lnTo>
                    <a:lnTo>
                      <a:pt x="705" y="1909"/>
                    </a:lnTo>
                    <a:lnTo>
                      <a:pt x="707" y="1903"/>
                    </a:lnTo>
                    <a:lnTo>
                      <a:pt x="710" y="1896"/>
                    </a:lnTo>
                    <a:lnTo>
                      <a:pt x="711" y="1889"/>
                    </a:lnTo>
                    <a:lnTo>
                      <a:pt x="713" y="1883"/>
                    </a:lnTo>
                    <a:lnTo>
                      <a:pt x="714" y="1876"/>
                    </a:lnTo>
                    <a:lnTo>
                      <a:pt x="717" y="1869"/>
                    </a:lnTo>
                    <a:lnTo>
                      <a:pt x="719" y="1863"/>
                    </a:lnTo>
                    <a:lnTo>
                      <a:pt x="720" y="1855"/>
                    </a:lnTo>
                    <a:lnTo>
                      <a:pt x="722" y="1849"/>
                    </a:lnTo>
                    <a:lnTo>
                      <a:pt x="723" y="1841"/>
                    </a:lnTo>
                    <a:lnTo>
                      <a:pt x="727" y="1835"/>
                    </a:lnTo>
                    <a:lnTo>
                      <a:pt x="728" y="1827"/>
                    </a:lnTo>
                    <a:lnTo>
                      <a:pt x="730" y="1820"/>
                    </a:lnTo>
                    <a:lnTo>
                      <a:pt x="731" y="1812"/>
                    </a:lnTo>
                    <a:lnTo>
                      <a:pt x="734" y="1804"/>
                    </a:lnTo>
                    <a:lnTo>
                      <a:pt x="736" y="1797"/>
                    </a:lnTo>
                    <a:lnTo>
                      <a:pt x="737" y="1789"/>
                    </a:lnTo>
                    <a:lnTo>
                      <a:pt x="739" y="1781"/>
                    </a:lnTo>
                    <a:lnTo>
                      <a:pt x="740" y="1774"/>
                    </a:lnTo>
                    <a:lnTo>
                      <a:pt x="743" y="1766"/>
                    </a:lnTo>
                    <a:lnTo>
                      <a:pt x="745" y="1758"/>
                    </a:lnTo>
                    <a:lnTo>
                      <a:pt x="746" y="1751"/>
                    </a:lnTo>
                    <a:lnTo>
                      <a:pt x="748" y="1743"/>
                    </a:lnTo>
                    <a:lnTo>
                      <a:pt x="751" y="1734"/>
                    </a:lnTo>
                    <a:lnTo>
                      <a:pt x="753" y="1726"/>
                    </a:lnTo>
                    <a:lnTo>
                      <a:pt x="754" y="1718"/>
                    </a:lnTo>
                    <a:lnTo>
                      <a:pt x="756" y="1709"/>
                    </a:lnTo>
                    <a:lnTo>
                      <a:pt x="759" y="1701"/>
                    </a:lnTo>
                    <a:lnTo>
                      <a:pt x="760" y="1692"/>
                    </a:lnTo>
                    <a:lnTo>
                      <a:pt x="762" y="1684"/>
                    </a:lnTo>
                    <a:lnTo>
                      <a:pt x="763" y="1675"/>
                    </a:lnTo>
                    <a:lnTo>
                      <a:pt x="765" y="1668"/>
                    </a:lnTo>
                    <a:lnTo>
                      <a:pt x="768" y="1658"/>
                    </a:lnTo>
                    <a:lnTo>
                      <a:pt x="770" y="1649"/>
                    </a:lnTo>
                    <a:lnTo>
                      <a:pt x="771" y="1641"/>
                    </a:lnTo>
                    <a:lnTo>
                      <a:pt x="773" y="1632"/>
                    </a:lnTo>
                    <a:lnTo>
                      <a:pt x="776" y="1623"/>
                    </a:lnTo>
                    <a:lnTo>
                      <a:pt x="777" y="1614"/>
                    </a:lnTo>
                    <a:lnTo>
                      <a:pt x="779" y="1605"/>
                    </a:lnTo>
                    <a:lnTo>
                      <a:pt x="780" y="1595"/>
                    </a:lnTo>
                    <a:lnTo>
                      <a:pt x="782" y="1586"/>
                    </a:lnTo>
                    <a:lnTo>
                      <a:pt x="785" y="1577"/>
                    </a:lnTo>
                    <a:lnTo>
                      <a:pt x="786" y="1568"/>
                    </a:lnTo>
                    <a:lnTo>
                      <a:pt x="788" y="1559"/>
                    </a:lnTo>
                    <a:lnTo>
                      <a:pt x="790" y="1549"/>
                    </a:lnTo>
                    <a:lnTo>
                      <a:pt x="793" y="1540"/>
                    </a:lnTo>
                    <a:lnTo>
                      <a:pt x="794" y="1531"/>
                    </a:lnTo>
                    <a:lnTo>
                      <a:pt x="796" y="1522"/>
                    </a:lnTo>
                    <a:lnTo>
                      <a:pt x="797" y="1512"/>
                    </a:lnTo>
                    <a:lnTo>
                      <a:pt x="799" y="1502"/>
                    </a:lnTo>
                    <a:lnTo>
                      <a:pt x="802" y="1492"/>
                    </a:lnTo>
                    <a:lnTo>
                      <a:pt x="803" y="1483"/>
                    </a:lnTo>
                    <a:lnTo>
                      <a:pt x="805" y="1473"/>
                    </a:lnTo>
                    <a:lnTo>
                      <a:pt x="806" y="1463"/>
                    </a:lnTo>
                    <a:lnTo>
                      <a:pt x="809" y="1454"/>
                    </a:lnTo>
                    <a:lnTo>
                      <a:pt x="811" y="1443"/>
                    </a:lnTo>
                    <a:lnTo>
                      <a:pt x="813" y="1434"/>
                    </a:lnTo>
                    <a:lnTo>
                      <a:pt x="814" y="1423"/>
                    </a:lnTo>
                    <a:lnTo>
                      <a:pt x="816" y="1414"/>
                    </a:lnTo>
                    <a:lnTo>
                      <a:pt x="819" y="1403"/>
                    </a:lnTo>
                    <a:lnTo>
                      <a:pt x="820" y="1394"/>
                    </a:lnTo>
                    <a:lnTo>
                      <a:pt x="822" y="1383"/>
                    </a:lnTo>
                    <a:lnTo>
                      <a:pt x="823" y="1374"/>
                    </a:lnTo>
                    <a:lnTo>
                      <a:pt x="826" y="1363"/>
                    </a:lnTo>
                    <a:lnTo>
                      <a:pt x="828" y="1354"/>
                    </a:lnTo>
                    <a:lnTo>
                      <a:pt x="829" y="1344"/>
                    </a:lnTo>
                    <a:lnTo>
                      <a:pt x="831" y="1333"/>
                    </a:lnTo>
                    <a:lnTo>
                      <a:pt x="834" y="1324"/>
                    </a:lnTo>
                    <a:lnTo>
                      <a:pt x="836" y="1313"/>
                    </a:lnTo>
                    <a:lnTo>
                      <a:pt x="837" y="1302"/>
                    </a:lnTo>
                    <a:lnTo>
                      <a:pt x="839" y="1293"/>
                    </a:lnTo>
                    <a:lnTo>
                      <a:pt x="840" y="1282"/>
                    </a:lnTo>
                    <a:lnTo>
                      <a:pt x="843" y="1271"/>
                    </a:lnTo>
                    <a:lnTo>
                      <a:pt x="845" y="1261"/>
                    </a:lnTo>
                    <a:lnTo>
                      <a:pt x="846" y="1251"/>
                    </a:lnTo>
                    <a:lnTo>
                      <a:pt x="848" y="1241"/>
                    </a:lnTo>
                    <a:lnTo>
                      <a:pt x="851" y="1230"/>
                    </a:lnTo>
                    <a:lnTo>
                      <a:pt x="852" y="1219"/>
                    </a:lnTo>
                    <a:lnTo>
                      <a:pt x="854" y="1208"/>
                    </a:lnTo>
                    <a:lnTo>
                      <a:pt x="856" y="1198"/>
                    </a:lnTo>
                    <a:lnTo>
                      <a:pt x="857" y="1188"/>
                    </a:lnTo>
                    <a:lnTo>
                      <a:pt x="860" y="1178"/>
                    </a:lnTo>
                    <a:lnTo>
                      <a:pt x="862" y="1167"/>
                    </a:lnTo>
                    <a:lnTo>
                      <a:pt x="863" y="1156"/>
                    </a:lnTo>
                    <a:lnTo>
                      <a:pt x="865" y="1145"/>
                    </a:lnTo>
                    <a:lnTo>
                      <a:pt x="868" y="1135"/>
                    </a:lnTo>
                    <a:lnTo>
                      <a:pt x="869" y="1124"/>
                    </a:lnTo>
                    <a:lnTo>
                      <a:pt x="871" y="1115"/>
                    </a:lnTo>
                    <a:lnTo>
                      <a:pt x="872" y="1104"/>
                    </a:lnTo>
                    <a:lnTo>
                      <a:pt x="874" y="1093"/>
                    </a:lnTo>
                    <a:lnTo>
                      <a:pt x="877" y="1082"/>
                    </a:lnTo>
                    <a:lnTo>
                      <a:pt x="879" y="1072"/>
                    </a:lnTo>
                    <a:lnTo>
                      <a:pt x="880" y="1061"/>
                    </a:lnTo>
                    <a:lnTo>
                      <a:pt x="882" y="1050"/>
                    </a:lnTo>
                    <a:lnTo>
                      <a:pt x="885" y="1039"/>
                    </a:lnTo>
                    <a:lnTo>
                      <a:pt x="886" y="1029"/>
                    </a:lnTo>
                    <a:lnTo>
                      <a:pt x="888" y="1019"/>
                    </a:lnTo>
                    <a:lnTo>
                      <a:pt x="889" y="1009"/>
                    </a:lnTo>
                    <a:lnTo>
                      <a:pt x="892" y="998"/>
                    </a:lnTo>
                    <a:lnTo>
                      <a:pt x="894" y="987"/>
                    </a:lnTo>
                    <a:lnTo>
                      <a:pt x="895" y="976"/>
                    </a:lnTo>
                    <a:lnTo>
                      <a:pt x="897" y="966"/>
                    </a:lnTo>
                    <a:lnTo>
                      <a:pt x="899" y="955"/>
                    </a:lnTo>
                    <a:lnTo>
                      <a:pt x="902" y="944"/>
                    </a:lnTo>
                    <a:lnTo>
                      <a:pt x="903" y="935"/>
                    </a:lnTo>
                    <a:lnTo>
                      <a:pt x="905" y="924"/>
                    </a:lnTo>
                    <a:lnTo>
                      <a:pt x="906" y="913"/>
                    </a:lnTo>
                    <a:lnTo>
                      <a:pt x="909" y="903"/>
                    </a:lnTo>
                    <a:lnTo>
                      <a:pt x="911" y="892"/>
                    </a:lnTo>
                    <a:lnTo>
                      <a:pt x="912" y="883"/>
                    </a:lnTo>
                    <a:lnTo>
                      <a:pt x="914" y="872"/>
                    </a:lnTo>
                    <a:lnTo>
                      <a:pt x="915" y="861"/>
                    </a:lnTo>
                    <a:lnTo>
                      <a:pt x="919" y="851"/>
                    </a:lnTo>
                    <a:lnTo>
                      <a:pt x="920" y="840"/>
                    </a:lnTo>
                    <a:lnTo>
                      <a:pt x="922" y="831"/>
                    </a:lnTo>
                    <a:lnTo>
                      <a:pt x="923" y="820"/>
                    </a:lnTo>
                    <a:lnTo>
                      <a:pt x="926" y="809"/>
                    </a:lnTo>
                    <a:lnTo>
                      <a:pt x="928" y="800"/>
                    </a:lnTo>
                    <a:lnTo>
                      <a:pt x="929" y="789"/>
                    </a:lnTo>
                    <a:lnTo>
                      <a:pt x="931" y="778"/>
                    </a:lnTo>
                    <a:lnTo>
                      <a:pt x="932" y="769"/>
                    </a:lnTo>
                    <a:lnTo>
                      <a:pt x="935" y="758"/>
                    </a:lnTo>
                    <a:lnTo>
                      <a:pt x="937" y="748"/>
                    </a:lnTo>
                    <a:lnTo>
                      <a:pt x="938" y="738"/>
                    </a:lnTo>
                    <a:lnTo>
                      <a:pt x="940" y="728"/>
                    </a:lnTo>
                    <a:lnTo>
                      <a:pt x="943" y="718"/>
                    </a:lnTo>
                    <a:lnTo>
                      <a:pt x="945" y="708"/>
                    </a:lnTo>
                    <a:lnTo>
                      <a:pt x="946" y="698"/>
                    </a:lnTo>
                    <a:lnTo>
                      <a:pt x="948" y="688"/>
                    </a:lnTo>
                    <a:lnTo>
                      <a:pt x="949" y="678"/>
                    </a:lnTo>
                    <a:lnTo>
                      <a:pt x="952" y="668"/>
                    </a:lnTo>
                    <a:lnTo>
                      <a:pt x="954" y="659"/>
                    </a:lnTo>
                    <a:lnTo>
                      <a:pt x="955" y="649"/>
                    </a:lnTo>
                    <a:lnTo>
                      <a:pt x="957" y="639"/>
                    </a:lnTo>
                    <a:lnTo>
                      <a:pt x="960" y="629"/>
                    </a:lnTo>
                    <a:lnTo>
                      <a:pt x="962" y="620"/>
                    </a:lnTo>
                    <a:lnTo>
                      <a:pt x="963" y="609"/>
                    </a:lnTo>
                    <a:lnTo>
                      <a:pt x="965" y="600"/>
                    </a:lnTo>
                    <a:lnTo>
                      <a:pt x="968" y="591"/>
                    </a:lnTo>
                    <a:lnTo>
                      <a:pt x="969" y="582"/>
                    </a:lnTo>
                    <a:lnTo>
                      <a:pt x="971" y="573"/>
                    </a:lnTo>
                    <a:lnTo>
                      <a:pt x="972" y="563"/>
                    </a:lnTo>
                    <a:lnTo>
                      <a:pt x="974" y="554"/>
                    </a:lnTo>
                    <a:lnTo>
                      <a:pt x="977" y="543"/>
                    </a:lnTo>
                    <a:lnTo>
                      <a:pt x="978" y="534"/>
                    </a:lnTo>
                    <a:lnTo>
                      <a:pt x="980" y="526"/>
                    </a:lnTo>
                    <a:lnTo>
                      <a:pt x="982" y="517"/>
                    </a:lnTo>
                    <a:lnTo>
                      <a:pt x="985" y="508"/>
                    </a:lnTo>
                    <a:lnTo>
                      <a:pt x="986" y="499"/>
                    </a:lnTo>
                    <a:lnTo>
                      <a:pt x="988" y="490"/>
                    </a:lnTo>
                    <a:lnTo>
                      <a:pt x="989" y="480"/>
                    </a:lnTo>
                    <a:lnTo>
                      <a:pt x="991" y="471"/>
                    </a:lnTo>
                    <a:lnTo>
                      <a:pt x="994" y="463"/>
                    </a:lnTo>
                    <a:lnTo>
                      <a:pt x="995" y="454"/>
                    </a:lnTo>
                    <a:lnTo>
                      <a:pt x="997" y="445"/>
                    </a:lnTo>
                    <a:lnTo>
                      <a:pt x="998" y="437"/>
                    </a:lnTo>
                    <a:lnTo>
                      <a:pt x="1001" y="428"/>
                    </a:lnTo>
                    <a:lnTo>
                      <a:pt x="1003" y="420"/>
                    </a:lnTo>
                    <a:lnTo>
                      <a:pt x="1005" y="411"/>
                    </a:lnTo>
                    <a:lnTo>
                      <a:pt x="1006" y="404"/>
                    </a:lnTo>
                    <a:lnTo>
                      <a:pt x="1008" y="394"/>
                    </a:lnTo>
                    <a:lnTo>
                      <a:pt x="1011" y="387"/>
                    </a:lnTo>
                    <a:lnTo>
                      <a:pt x="1012" y="379"/>
                    </a:lnTo>
                    <a:lnTo>
                      <a:pt x="1014" y="371"/>
                    </a:lnTo>
                    <a:lnTo>
                      <a:pt x="1015" y="362"/>
                    </a:lnTo>
                    <a:lnTo>
                      <a:pt x="1018" y="354"/>
                    </a:lnTo>
                    <a:lnTo>
                      <a:pt x="1020" y="347"/>
                    </a:lnTo>
                    <a:lnTo>
                      <a:pt x="1021" y="339"/>
                    </a:lnTo>
                    <a:lnTo>
                      <a:pt x="1023" y="331"/>
                    </a:lnTo>
                    <a:lnTo>
                      <a:pt x="1025" y="324"/>
                    </a:lnTo>
                    <a:lnTo>
                      <a:pt x="1028" y="316"/>
                    </a:lnTo>
                    <a:lnTo>
                      <a:pt x="1029" y="308"/>
                    </a:lnTo>
                    <a:lnTo>
                      <a:pt x="1031" y="301"/>
                    </a:lnTo>
                    <a:lnTo>
                      <a:pt x="1032" y="293"/>
                    </a:lnTo>
                    <a:lnTo>
                      <a:pt x="1035" y="287"/>
                    </a:lnTo>
                    <a:lnTo>
                      <a:pt x="1037" y="279"/>
                    </a:lnTo>
                    <a:lnTo>
                      <a:pt x="1038" y="272"/>
                    </a:lnTo>
                    <a:lnTo>
                      <a:pt x="1040" y="265"/>
                    </a:lnTo>
                    <a:lnTo>
                      <a:pt x="1043" y="258"/>
                    </a:lnTo>
                    <a:lnTo>
                      <a:pt x="1044" y="252"/>
                    </a:lnTo>
                    <a:lnTo>
                      <a:pt x="1046" y="244"/>
                    </a:lnTo>
                    <a:lnTo>
                      <a:pt x="1048" y="238"/>
                    </a:lnTo>
                    <a:lnTo>
                      <a:pt x="1049" y="232"/>
                    </a:lnTo>
                    <a:lnTo>
                      <a:pt x="1052" y="224"/>
                    </a:lnTo>
                    <a:lnTo>
                      <a:pt x="1054" y="218"/>
                    </a:lnTo>
                    <a:lnTo>
                      <a:pt x="1055" y="212"/>
                    </a:lnTo>
                    <a:lnTo>
                      <a:pt x="1057" y="205"/>
                    </a:lnTo>
                    <a:lnTo>
                      <a:pt x="1060" y="199"/>
                    </a:lnTo>
                    <a:lnTo>
                      <a:pt x="1061" y="193"/>
                    </a:lnTo>
                    <a:lnTo>
                      <a:pt x="1063" y="187"/>
                    </a:lnTo>
                    <a:lnTo>
                      <a:pt x="1064" y="181"/>
                    </a:lnTo>
                    <a:lnTo>
                      <a:pt x="1066" y="175"/>
                    </a:lnTo>
                    <a:lnTo>
                      <a:pt x="1069" y="169"/>
                    </a:lnTo>
                    <a:lnTo>
                      <a:pt x="1071" y="164"/>
                    </a:lnTo>
                    <a:lnTo>
                      <a:pt x="1072" y="158"/>
                    </a:lnTo>
                    <a:lnTo>
                      <a:pt x="1074" y="152"/>
                    </a:lnTo>
                    <a:lnTo>
                      <a:pt x="1077" y="147"/>
                    </a:lnTo>
                    <a:lnTo>
                      <a:pt x="1078" y="141"/>
                    </a:lnTo>
                    <a:lnTo>
                      <a:pt x="1080" y="136"/>
                    </a:lnTo>
                    <a:lnTo>
                      <a:pt x="1081" y="132"/>
                    </a:lnTo>
                    <a:lnTo>
                      <a:pt x="1083" y="126"/>
                    </a:lnTo>
                    <a:lnTo>
                      <a:pt x="1086" y="121"/>
                    </a:lnTo>
                    <a:lnTo>
                      <a:pt x="1087" y="116"/>
                    </a:lnTo>
                    <a:lnTo>
                      <a:pt x="1089" y="112"/>
                    </a:lnTo>
                    <a:lnTo>
                      <a:pt x="1091" y="107"/>
                    </a:lnTo>
                    <a:lnTo>
                      <a:pt x="1094" y="103"/>
                    </a:lnTo>
                    <a:lnTo>
                      <a:pt x="1095" y="98"/>
                    </a:lnTo>
                    <a:lnTo>
                      <a:pt x="1097" y="93"/>
                    </a:lnTo>
                    <a:lnTo>
                      <a:pt x="1098" y="89"/>
                    </a:lnTo>
                    <a:lnTo>
                      <a:pt x="1101" y="86"/>
                    </a:lnTo>
                    <a:lnTo>
                      <a:pt x="1103" y="81"/>
                    </a:lnTo>
                    <a:lnTo>
                      <a:pt x="1104" y="76"/>
                    </a:lnTo>
                    <a:lnTo>
                      <a:pt x="1106" y="73"/>
                    </a:lnTo>
                    <a:lnTo>
                      <a:pt x="1107" y="69"/>
                    </a:lnTo>
                    <a:lnTo>
                      <a:pt x="1111" y="66"/>
                    </a:lnTo>
                    <a:lnTo>
                      <a:pt x="1112" y="61"/>
                    </a:lnTo>
                    <a:lnTo>
                      <a:pt x="1114" y="58"/>
                    </a:lnTo>
                    <a:lnTo>
                      <a:pt x="1115" y="55"/>
                    </a:lnTo>
                    <a:lnTo>
                      <a:pt x="1118" y="52"/>
                    </a:lnTo>
                    <a:lnTo>
                      <a:pt x="1120" y="49"/>
                    </a:lnTo>
                    <a:lnTo>
                      <a:pt x="1121" y="46"/>
                    </a:lnTo>
                    <a:lnTo>
                      <a:pt x="1123" y="43"/>
                    </a:lnTo>
                    <a:lnTo>
                      <a:pt x="1124" y="40"/>
                    </a:lnTo>
                    <a:lnTo>
                      <a:pt x="1127" y="37"/>
                    </a:lnTo>
                    <a:lnTo>
                      <a:pt x="1129" y="33"/>
                    </a:lnTo>
                    <a:lnTo>
                      <a:pt x="1131" y="32"/>
                    </a:lnTo>
                    <a:lnTo>
                      <a:pt x="1132" y="29"/>
                    </a:lnTo>
                    <a:lnTo>
                      <a:pt x="1135" y="26"/>
                    </a:lnTo>
                    <a:lnTo>
                      <a:pt x="1137" y="24"/>
                    </a:lnTo>
                    <a:lnTo>
                      <a:pt x="1138" y="21"/>
                    </a:lnTo>
                    <a:lnTo>
                      <a:pt x="1140" y="20"/>
                    </a:lnTo>
                    <a:lnTo>
                      <a:pt x="1141" y="18"/>
                    </a:lnTo>
                    <a:lnTo>
                      <a:pt x="1144" y="17"/>
                    </a:lnTo>
                    <a:lnTo>
                      <a:pt x="1146" y="13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4" y="9"/>
                    </a:lnTo>
                    <a:lnTo>
                      <a:pt x="1155" y="7"/>
                    </a:lnTo>
                    <a:lnTo>
                      <a:pt x="1157" y="6"/>
                    </a:lnTo>
                    <a:lnTo>
                      <a:pt x="1158" y="4"/>
                    </a:lnTo>
                    <a:lnTo>
                      <a:pt x="1161" y="4"/>
                    </a:lnTo>
                    <a:lnTo>
                      <a:pt x="1163" y="3"/>
                    </a:lnTo>
                    <a:lnTo>
                      <a:pt x="1164" y="3"/>
                    </a:lnTo>
                    <a:lnTo>
                      <a:pt x="1166" y="1"/>
                    </a:lnTo>
                    <a:lnTo>
                      <a:pt x="1169" y="1"/>
                    </a:lnTo>
                    <a:lnTo>
                      <a:pt x="1170" y="1"/>
                    </a:lnTo>
                    <a:lnTo>
                      <a:pt x="1172" y="0"/>
                    </a:lnTo>
                    <a:lnTo>
                      <a:pt x="1174" y="0"/>
                    </a:lnTo>
                    <a:lnTo>
                      <a:pt x="1177" y="0"/>
                    </a:lnTo>
                    <a:lnTo>
                      <a:pt x="1178" y="0"/>
                    </a:lnTo>
                    <a:lnTo>
                      <a:pt x="1180" y="0"/>
                    </a:lnTo>
                    <a:lnTo>
                      <a:pt x="1181" y="1"/>
                    </a:lnTo>
                    <a:lnTo>
                      <a:pt x="1183" y="1"/>
                    </a:lnTo>
                    <a:lnTo>
                      <a:pt x="1186" y="1"/>
                    </a:lnTo>
                    <a:lnTo>
                      <a:pt x="1187" y="1"/>
                    </a:lnTo>
                    <a:lnTo>
                      <a:pt x="1189" y="3"/>
                    </a:lnTo>
                    <a:lnTo>
                      <a:pt x="1190" y="3"/>
                    </a:lnTo>
                    <a:lnTo>
                      <a:pt x="1193" y="4"/>
                    </a:lnTo>
                    <a:lnTo>
                      <a:pt x="1195" y="6"/>
                    </a:lnTo>
                    <a:lnTo>
                      <a:pt x="1197" y="6"/>
                    </a:lnTo>
                    <a:lnTo>
                      <a:pt x="1198" y="7"/>
                    </a:lnTo>
                    <a:lnTo>
                      <a:pt x="1200" y="9"/>
                    </a:lnTo>
                    <a:lnTo>
                      <a:pt x="1203" y="10"/>
                    </a:lnTo>
                    <a:lnTo>
                      <a:pt x="1204" y="12"/>
                    </a:lnTo>
                    <a:lnTo>
                      <a:pt x="1206" y="13"/>
                    </a:lnTo>
                    <a:lnTo>
                      <a:pt x="1207" y="15"/>
                    </a:lnTo>
                    <a:lnTo>
                      <a:pt x="1210" y="17"/>
                    </a:lnTo>
                    <a:lnTo>
                      <a:pt x="1212" y="18"/>
                    </a:lnTo>
                    <a:lnTo>
                      <a:pt x="1213" y="21"/>
                    </a:lnTo>
                    <a:lnTo>
                      <a:pt x="1215" y="23"/>
                    </a:lnTo>
                    <a:lnTo>
                      <a:pt x="1217" y="24"/>
                    </a:lnTo>
                    <a:lnTo>
                      <a:pt x="1220" y="27"/>
                    </a:lnTo>
                    <a:lnTo>
                      <a:pt x="1221" y="30"/>
                    </a:lnTo>
                    <a:lnTo>
                      <a:pt x="1223" y="32"/>
                    </a:lnTo>
                    <a:lnTo>
                      <a:pt x="1224" y="35"/>
                    </a:lnTo>
                    <a:lnTo>
                      <a:pt x="1227" y="38"/>
                    </a:lnTo>
                    <a:lnTo>
                      <a:pt x="1229" y="41"/>
                    </a:lnTo>
                    <a:lnTo>
                      <a:pt x="1230" y="43"/>
                    </a:lnTo>
                    <a:lnTo>
                      <a:pt x="1232" y="46"/>
                    </a:lnTo>
                    <a:lnTo>
                      <a:pt x="1235" y="49"/>
                    </a:lnTo>
                    <a:lnTo>
                      <a:pt x="1236" y="53"/>
                    </a:lnTo>
                    <a:lnTo>
                      <a:pt x="1238" y="56"/>
                    </a:lnTo>
                    <a:lnTo>
                      <a:pt x="1240" y="60"/>
                    </a:lnTo>
                    <a:lnTo>
                      <a:pt x="1241" y="63"/>
                    </a:lnTo>
                    <a:lnTo>
                      <a:pt x="1244" y="67"/>
                    </a:lnTo>
                    <a:lnTo>
                      <a:pt x="1246" y="70"/>
                    </a:lnTo>
                    <a:lnTo>
                      <a:pt x="1247" y="75"/>
                    </a:lnTo>
                    <a:lnTo>
                      <a:pt x="1249" y="78"/>
                    </a:lnTo>
                    <a:lnTo>
                      <a:pt x="1252" y="83"/>
                    </a:lnTo>
                    <a:lnTo>
                      <a:pt x="1253" y="87"/>
                    </a:lnTo>
                    <a:lnTo>
                      <a:pt x="1255" y="90"/>
                    </a:lnTo>
                    <a:lnTo>
                      <a:pt x="1256" y="95"/>
                    </a:lnTo>
                    <a:lnTo>
                      <a:pt x="1258" y="99"/>
                    </a:lnTo>
                    <a:lnTo>
                      <a:pt x="1261" y="104"/>
                    </a:lnTo>
                    <a:lnTo>
                      <a:pt x="1263" y="109"/>
                    </a:lnTo>
                    <a:lnTo>
                      <a:pt x="1264" y="113"/>
                    </a:lnTo>
                    <a:lnTo>
                      <a:pt x="1266" y="118"/>
                    </a:lnTo>
                    <a:lnTo>
                      <a:pt x="1269" y="123"/>
                    </a:lnTo>
                    <a:lnTo>
                      <a:pt x="1270" y="129"/>
                    </a:lnTo>
                    <a:lnTo>
                      <a:pt x="1272" y="133"/>
                    </a:lnTo>
                    <a:lnTo>
                      <a:pt x="1273" y="138"/>
                    </a:lnTo>
                    <a:lnTo>
                      <a:pt x="1275" y="144"/>
                    </a:lnTo>
                    <a:lnTo>
                      <a:pt x="1278" y="149"/>
                    </a:lnTo>
                    <a:lnTo>
                      <a:pt x="1279" y="155"/>
                    </a:lnTo>
                    <a:lnTo>
                      <a:pt x="1281" y="159"/>
                    </a:lnTo>
                    <a:lnTo>
                      <a:pt x="1283" y="166"/>
                    </a:lnTo>
                    <a:lnTo>
                      <a:pt x="1286" y="172"/>
                    </a:lnTo>
                    <a:lnTo>
                      <a:pt x="1287" y="178"/>
                    </a:lnTo>
                    <a:lnTo>
                      <a:pt x="1289" y="182"/>
                    </a:lnTo>
                    <a:lnTo>
                      <a:pt x="1290" y="189"/>
                    </a:lnTo>
                    <a:lnTo>
                      <a:pt x="1292" y="195"/>
                    </a:lnTo>
                    <a:lnTo>
                      <a:pt x="1295" y="201"/>
                    </a:lnTo>
                    <a:lnTo>
                      <a:pt x="1296" y="207"/>
                    </a:lnTo>
                    <a:lnTo>
                      <a:pt x="1298" y="215"/>
                    </a:lnTo>
                    <a:lnTo>
                      <a:pt x="1299" y="221"/>
                    </a:lnTo>
                    <a:lnTo>
                      <a:pt x="1303" y="227"/>
                    </a:lnTo>
                    <a:lnTo>
                      <a:pt x="1304" y="233"/>
                    </a:lnTo>
                    <a:lnTo>
                      <a:pt x="1306" y="241"/>
                    </a:lnTo>
                    <a:lnTo>
                      <a:pt x="1307" y="247"/>
                    </a:lnTo>
                    <a:lnTo>
                      <a:pt x="1310" y="253"/>
                    </a:lnTo>
                    <a:lnTo>
                      <a:pt x="1312" y="261"/>
                    </a:lnTo>
                    <a:lnTo>
                      <a:pt x="1313" y="267"/>
                    </a:lnTo>
                    <a:lnTo>
                      <a:pt x="1315" y="275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2" name="Freeform 60">
                <a:extLst>
                  <a:ext uri="{FF2B5EF4-FFF2-40B4-BE49-F238E27FC236}">
                    <a16:creationId xmlns:a16="http://schemas.microsoft.com/office/drawing/2014/main" id="{4323718D-7140-49D7-8E9F-16F09BB53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" y="1585"/>
                <a:ext cx="658" cy="1059"/>
              </a:xfrm>
              <a:custGeom>
                <a:avLst/>
                <a:gdLst>
                  <a:gd name="T0" fmla="*/ 1 w 1316"/>
                  <a:gd name="T1" fmla="*/ 1 h 2118"/>
                  <a:gd name="T2" fmla="*/ 1 w 1316"/>
                  <a:gd name="T3" fmla="*/ 1 h 2118"/>
                  <a:gd name="T4" fmla="*/ 1 w 1316"/>
                  <a:gd name="T5" fmla="*/ 1 h 2118"/>
                  <a:gd name="T6" fmla="*/ 1 w 1316"/>
                  <a:gd name="T7" fmla="*/ 1 h 2118"/>
                  <a:gd name="T8" fmla="*/ 1 w 1316"/>
                  <a:gd name="T9" fmla="*/ 1 h 2118"/>
                  <a:gd name="T10" fmla="*/ 1 w 1316"/>
                  <a:gd name="T11" fmla="*/ 1 h 2118"/>
                  <a:gd name="T12" fmla="*/ 1 w 1316"/>
                  <a:gd name="T13" fmla="*/ 1 h 2118"/>
                  <a:gd name="T14" fmla="*/ 1 w 1316"/>
                  <a:gd name="T15" fmla="*/ 1 h 2118"/>
                  <a:gd name="T16" fmla="*/ 1 w 1316"/>
                  <a:gd name="T17" fmla="*/ 1 h 2118"/>
                  <a:gd name="T18" fmla="*/ 1 w 1316"/>
                  <a:gd name="T19" fmla="*/ 1 h 2118"/>
                  <a:gd name="T20" fmla="*/ 1 w 1316"/>
                  <a:gd name="T21" fmla="*/ 1 h 2118"/>
                  <a:gd name="T22" fmla="*/ 1 w 1316"/>
                  <a:gd name="T23" fmla="*/ 1 h 2118"/>
                  <a:gd name="T24" fmla="*/ 1 w 1316"/>
                  <a:gd name="T25" fmla="*/ 1 h 2118"/>
                  <a:gd name="T26" fmla="*/ 1 w 1316"/>
                  <a:gd name="T27" fmla="*/ 1 h 2118"/>
                  <a:gd name="T28" fmla="*/ 1 w 1316"/>
                  <a:gd name="T29" fmla="*/ 1 h 2118"/>
                  <a:gd name="T30" fmla="*/ 1 w 1316"/>
                  <a:gd name="T31" fmla="*/ 1 h 2118"/>
                  <a:gd name="T32" fmla="*/ 1 w 1316"/>
                  <a:gd name="T33" fmla="*/ 1 h 2118"/>
                  <a:gd name="T34" fmla="*/ 1 w 1316"/>
                  <a:gd name="T35" fmla="*/ 1 h 2118"/>
                  <a:gd name="T36" fmla="*/ 1 w 1316"/>
                  <a:gd name="T37" fmla="*/ 1 h 2118"/>
                  <a:gd name="T38" fmla="*/ 1 w 1316"/>
                  <a:gd name="T39" fmla="*/ 1 h 2118"/>
                  <a:gd name="T40" fmla="*/ 1 w 1316"/>
                  <a:gd name="T41" fmla="*/ 1 h 2118"/>
                  <a:gd name="T42" fmla="*/ 1 w 1316"/>
                  <a:gd name="T43" fmla="*/ 1 h 2118"/>
                  <a:gd name="T44" fmla="*/ 1 w 1316"/>
                  <a:gd name="T45" fmla="*/ 1 h 2118"/>
                  <a:gd name="T46" fmla="*/ 1 w 1316"/>
                  <a:gd name="T47" fmla="*/ 1 h 2118"/>
                  <a:gd name="T48" fmla="*/ 1 w 1316"/>
                  <a:gd name="T49" fmla="*/ 1 h 2118"/>
                  <a:gd name="T50" fmla="*/ 1 w 1316"/>
                  <a:gd name="T51" fmla="*/ 1 h 2118"/>
                  <a:gd name="T52" fmla="*/ 1 w 1316"/>
                  <a:gd name="T53" fmla="*/ 1 h 2118"/>
                  <a:gd name="T54" fmla="*/ 1 w 1316"/>
                  <a:gd name="T55" fmla="*/ 1 h 2118"/>
                  <a:gd name="T56" fmla="*/ 1 w 1316"/>
                  <a:gd name="T57" fmla="*/ 1 h 2118"/>
                  <a:gd name="T58" fmla="*/ 1 w 1316"/>
                  <a:gd name="T59" fmla="*/ 1 h 2118"/>
                  <a:gd name="T60" fmla="*/ 1 w 1316"/>
                  <a:gd name="T61" fmla="*/ 1 h 2118"/>
                  <a:gd name="T62" fmla="*/ 1 w 1316"/>
                  <a:gd name="T63" fmla="*/ 1 h 2118"/>
                  <a:gd name="T64" fmla="*/ 1 w 1316"/>
                  <a:gd name="T65" fmla="*/ 1 h 2118"/>
                  <a:gd name="T66" fmla="*/ 1 w 1316"/>
                  <a:gd name="T67" fmla="*/ 1 h 2118"/>
                  <a:gd name="T68" fmla="*/ 1 w 1316"/>
                  <a:gd name="T69" fmla="*/ 1 h 2118"/>
                  <a:gd name="T70" fmla="*/ 1 w 1316"/>
                  <a:gd name="T71" fmla="*/ 1 h 2118"/>
                  <a:gd name="T72" fmla="*/ 1 w 1316"/>
                  <a:gd name="T73" fmla="*/ 1 h 2118"/>
                  <a:gd name="T74" fmla="*/ 1 w 1316"/>
                  <a:gd name="T75" fmla="*/ 1 h 2118"/>
                  <a:gd name="T76" fmla="*/ 1 w 1316"/>
                  <a:gd name="T77" fmla="*/ 1 h 2118"/>
                  <a:gd name="T78" fmla="*/ 1 w 1316"/>
                  <a:gd name="T79" fmla="*/ 1 h 2118"/>
                  <a:gd name="T80" fmla="*/ 1 w 1316"/>
                  <a:gd name="T81" fmla="*/ 1 h 2118"/>
                  <a:gd name="T82" fmla="*/ 1 w 1316"/>
                  <a:gd name="T83" fmla="*/ 1 h 2118"/>
                  <a:gd name="T84" fmla="*/ 1 w 1316"/>
                  <a:gd name="T85" fmla="*/ 1 h 2118"/>
                  <a:gd name="T86" fmla="*/ 1 w 1316"/>
                  <a:gd name="T87" fmla="*/ 1 h 2118"/>
                  <a:gd name="T88" fmla="*/ 1 w 1316"/>
                  <a:gd name="T89" fmla="*/ 1 h 2118"/>
                  <a:gd name="T90" fmla="*/ 1 w 1316"/>
                  <a:gd name="T91" fmla="*/ 1 h 2118"/>
                  <a:gd name="T92" fmla="*/ 1 w 1316"/>
                  <a:gd name="T93" fmla="*/ 1 h 2118"/>
                  <a:gd name="T94" fmla="*/ 1 w 1316"/>
                  <a:gd name="T95" fmla="*/ 1 h 2118"/>
                  <a:gd name="T96" fmla="*/ 1 w 1316"/>
                  <a:gd name="T97" fmla="*/ 1 h 2118"/>
                  <a:gd name="T98" fmla="*/ 1 w 1316"/>
                  <a:gd name="T99" fmla="*/ 1 h 2118"/>
                  <a:gd name="T100" fmla="*/ 1 w 1316"/>
                  <a:gd name="T101" fmla="*/ 1 h 2118"/>
                  <a:gd name="T102" fmla="*/ 1 w 1316"/>
                  <a:gd name="T103" fmla="*/ 1 h 2118"/>
                  <a:gd name="T104" fmla="*/ 1 w 1316"/>
                  <a:gd name="T105" fmla="*/ 1 h 2118"/>
                  <a:gd name="T106" fmla="*/ 1 w 1316"/>
                  <a:gd name="T107" fmla="*/ 1 h 2118"/>
                  <a:gd name="T108" fmla="*/ 1 w 1316"/>
                  <a:gd name="T109" fmla="*/ 1 h 2118"/>
                  <a:gd name="T110" fmla="*/ 1 w 1316"/>
                  <a:gd name="T111" fmla="*/ 1 h 2118"/>
                  <a:gd name="T112" fmla="*/ 1 w 1316"/>
                  <a:gd name="T113" fmla="*/ 1 h 2118"/>
                  <a:gd name="T114" fmla="*/ 1 w 1316"/>
                  <a:gd name="T115" fmla="*/ 1 h 2118"/>
                  <a:gd name="T116" fmla="*/ 1 w 1316"/>
                  <a:gd name="T117" fmla="*/ 1 h 2118"/>
                  <a:gd name="T118" fmla="*/ 1 w 1316"/>
                  <a:gd name="T119" fmla="*/ 1 h 2118"/>
                  <a:gd name="T120" fmla="*/ 1 w 1316"/>
                  <a:gd name="T121" fmla="*/ 1 h 2118"/>
                  <a:gd name="T122" fmla="*/ 1 w 1316"/>
                  <a:gd name="T123" fmla="*/ 1 h 2118"/>
                  <a:gd name="T124" fmla="*/ 1 w 1316"/>
                  <a:gd name="T125" fmla="*/ 1 h 21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6"/>
                  <a:gd name="T190" fmla="*/ 0 h 2118"/>
                  <a:gd name="T191" fmla="*/ 1316 w 1316"/>
                  <a:gd name="T192" fmla="*/ 2118 h 21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6" h="2118">
                    <a:moveTo>
                      <a:pt x="0" y="275"/>
                    </a:moveTo>
                    <a:lnTo>
                      <a:pt x="1" y="282"/>
                    </a:lnTo>
                    <a:lnTo>
                      <a:pt x="4" y="288"/>
                    </a:lnTo>
                    <a:lnTo>
                      <a:pt x="6" y="296"/>
                    </a:lnTo>
                    <a:lnTo>
                      <a:pt x="8" y="304"/>
                    </a:lnTo>
                    <a:lnTo>
                      <a:pt x="9" y="311"/>
                    </a:lnTo>
                    <a:lnTo>
                      <a:pt x="12" y="319"/>
                    </a:lnTo>
                    <a:lnTo>
                      <a:pt x="14" y="327"/>
                    </a:lnTo>
                    <a:lnTo>
                      <a:pt x="15" y="334"/>
                    </a:lnTo>
                    <a:lnTo>
                      <a:pt x="17" y="342"/>
                    </a:lnTo>
                    <a:lnTo>
                      <a:pt x="18" y="350"/>
                    </a:lnTo>
                    <a:lnTo>
                      <a:pt x="21" y="358"/>
                    </a:lnTo>
                    <a:lnTo>
                      <a:pt x="23" y="365"/>
                    </a:lnTo>
                    <a:lnTo>
                      <a:pt x="24" y="373"/>
                    </a:lnTo>
                    <a:lnTo>
                      <a:pt x="26" y="382"/>
                    </a:lnTo>
                    <a:lnTo>
                      <a:pt x="29" y="390"/>
                    </a:lnTo>
                    <a:lnTo>
                      <a:pt x="31" y="397"/>
                    </a:lnTo>
                    <a:lnTo>
                      <a:pt x="32" y="407"/>
                    </a:lnTo>
                    <a:lnTo>
                      <a:pt x="34" y="414"/>
                    </a:lnTo>
                    <a:lnTo>
                      <a:pt x="35" y="424"/>
                    </a:lnTo>
                    <a:lnTo>
                      <a:pt x="38" y="431"/>
                    </a:lnTo>
                    <a:lnTo>
                      <a:pt x="40" y="440"/>
                    </a:lnTo>
                    <a:lnTo>
                      <a:pt x="41" y="448"/>
                    </a:lnTo>
                    <a:lnTo>
                      <a:pt x="43" y="457"/>
                    </a:lnTo>
                    <a:lnTo>
                      <a:pt x="46" y="467"/>
                    </a:lnTo>
                    <a:lnTo>
                      <a:pt x="47" y="476"/>
                    </a:lnTo>
                    <a:lnTo>
                      <a:pt x="49" y="483"/>
                    </a:lnTo>
                    <a:lnTo>
                      <a:pt x="51" y="493"/>
                    </a:lnTo>
                    <a:lnTo>
                      <a:pt x="52" y="502"/>
                    </a:lnTo>
                    <a:lnTo>
                      <a:pt x="55" y="511"/>
                    </a:lnTo>
                    <a:lnTo>
                      <a:pt x="57" y="520"/>
                    </a:lnTo>
                    <a:lnTo>
                      <a:pt x="58" y="530"/>
                    </a:lnTo>
                    <a:lnTo>
                      <a:pt x="60" y="539"/>
                    </a:lnTo>
                    <a:lnTo>
                      <a:pt x="63" y="548"/>
                    </a:lnTo>
                    <a:lnTo>
                      <a:pt x="64" y="557"/>
                    </a:lnTo>
                    <a:lnTo>
                      <a:pt x="66" y="566"/>
                    </a:lnTo>
                    <a:lnTo>
                      <a:pt x="67" y="576"/>
                    </a:lnTo>
                    <a:lnTo>
                      <a:pt x="70" y="585"/>
                    </a:lnTo>
                    <a:lnTo>
                      <a:pt x="72" y="594"/>
                    </a:lnTo>
                    <a:lnTo>
                      <a:pt x="74" y="603"/>
                    </a:lnTo>
                    <a:lnTo>
                      <a:pt x="75" y="614"/>
                    </a:lnTo>
                    <a:lnTo>
                      <a:pt x="77" y="623"/>
                    </a:lnTo>
                    <a:lnTo>
                      <a:pt x="80" y="632"/>
                    </a:lnTo>
                    <a:lnTo>
                      <a:pt x="81" y="643"/>
                    </a:lnTo>
                    <a:lnTo>
                      <a:pt x="83" y="652"/>
                    </a:lnTo>
                    <a:lnTo>
                      <a:pt x="84" y="662"/>
                    </a:lnTo>
                    <a:lnTo>
                      <a:pt x="87" y="672"/>
                    </a:lnTo>
                    <a:lnTo>
                      <a:pt x="89" y="682"/>
                    </a:lnTo>
                    <a:lnTo>
                      <a:pt x="90" y="692"/>
                    </a:lnTo>
                    <a:lnTo>
                      <a:pt x="92" y="702"/>
                    </a:lnTo>
                    <a:lnTo>
                      <a:pt x="94" y="712"/>
                    </a:lnTo>
                    <a:lnTo>
                      <a:pt x="97" y="722"/>
                    </a:lnTo>
                    <a:lnTo>
                      <a:pt x="98" y="732"/>
                    </a:lnTo>
                    <a:lnTo>
                      <a:pt x="100" y="741"/>
                    </a:lnTo>
                    <a:lnTo>
                      <a:pt x="101" y="752"/>
                    </a:lnTo>
                    <a:lnTo>
                      <a:pt x="104" y="761"/>
                    </a:lnTo>
                    <a:lnTo>
                      <a:pt x="106" y="772"/>
                    </a:lnTo>
                    <a:lnTo>
                      <a:pt x="107" y="783"/>
                    </a:lnTo>
                    <a:lnTo>
                      <a:pt x="109" y="792"/>
                    </a:lnTo>
                    <a:lnTo>
                      <a:pt x="110" y="803"/>
                    </a:lnTo>
                    <a:lnTo>
                      <a:pt x="113" y="814"/>
                    </a:lnTo>
                    <a:lnTo>
                      <a:pt x="115" y="823"/>
                    </a:lnTo>
                    <a:lnTo>
                      <a:pt x="117" y="834"/>
                    </a:lnTo>
                    <a:lnTo>
                      <a:pt x="118" y="844"/>
                    </a:lnTo>
                    <a:lnTo>
                      <a:pt x="121" y="855"/>
                    </a:lnTo>
                    <a:lnTo>
                      <a:pt x="123" y="864"/>
                    </a:lnTo>
                    <a:lnTo>
                      <a:pt x="124" y="875"/>
                    </a:lnTo>
                    <a:lnTo>
                      <a:pt x="126" y="886"/>
                    </a:lnTo>
                    <a:lnTo>
                      <a:pt x="129" y="897"/>
                    </a:lnTo>
                    <a:lnTo>
                      <a:pt x="130" y="907"/>
                    </a:lnTo>
                    <a:lnTo>
                      <a:pt x="132" y="917"/>
                    </a:lnTo>
                    <a:lnTo>
                      <a:pt x="133" y="927"/>
                    </a:lnTo>
                    <a:lnTo>
                      <a:pt x="135" y="938"/>
                    </a:lnTo>
                    <a:lnTo>
                      <a:pt x="138" y="949"/>
                    </a:lnTo>
                    <a:lnTo>
                      <a:pt x="140" y="960"/>
                    </a:lnTo>
                    <a:lnTo>
                      <a:pt x="141" y="970"/>
                    </a:lnTo>
                    <a:lnTo>
                      <a:pt x="143" y="981"/>
                    </a:lnTo>
                    <a:lnTo>
                      <a:pt x="146" y="990"/>
                    </a:lnTo>
                    <a:lnTo>
                      <a:pt x="147" y="1001"/>
                    </a:lnTo>
                    <a:lnTo>
                      <a:pt x="149" y="1012"/>
                    </a:lnTo>
                    <a:lnTo>
                      <a:pt x="150" y="1023"/>
                    </a:lnTo>
                    <a:lnTo>
                      <a:pt x="152" y="1033"/>
                    </a:lnTo>
                    <a:lnTo>
                      <a:pt x="155" y="1044"/>
                    </a:lnTo>
                    <a:lnTo>
                      <a:pt x="156" y="1055"/>
                    </a:lnTo>
                    <a:lnTo>
                      <a:pt x="158" y="1066"/>
                    </a:lnTo>
                    <a:lnTo>
                      <a:pt x="160" y="1076"/>
                    </a:lnTo>
                    <a:lnTo>
                      <a:pt x="163" y="1085"/>
                    </a:lnTo>
                    <a:lnTo>
                      <a:pt x="164" y="1096"/>
                    </a:lnTo>
                    <a:lnTo>
                      <a:pt x="166" y="1107"/>
                    </a:lnTo>
                    <a:lnTo>
                      <a:pt x="167" y="1118"/>
                    </a:lnTo>
                    <a:lnTo>
                      <a:pt x="169" y="1128"/>
                    </a:lnTo>
                    <a:lnTo>
                      <a:pt x="172" y="1139"/>
                    </a:lnTo>
                    <a:lnTo>
                      <a:pt x="173" y="1150"/>
                    </a:lnTo>
                    <a:lnTo>
                      <a:pt x="175" y="1161"/>
                    </a:lnTo>
                    <a:lnTo>
                      <a:pt x="176" y="1170"/>
                    </a:lnTo>
                    <a:lnTo>
                      <a:pt x="180" y="1181"/>
                    </a:lnTo>
                    <a:lnTo>
                      <a:pt x="181" y="1191"/>
                    </a:lnTo>
                    <a:lnTo>
                      <a:pt x="183" y="1202"/>
                    </a:lnTo>
                    <a:lnTo>
                      <a:pt x="184" y="1213"/>
                    </a:lnTo>
                    <a:lnTo>
                      <a:pt x="186" y="1224"/>
                    </a:lnTo>
                    <a:lnTo>
                      <a:pt x="189" y="1233"/>
                    </a:lnTo>
                    <a:lnTo>
                      <a:pt x="190" y="1244"/>
                    </a:lnTo>
                    <a:lnTo>
                      <a:pt x="192" y="1254"/>
                    </a:lnTo>
                    <a:lnTo>
                      <a:pt x="193" y="1265"/>
                    </a:lnTo>
                    <a:lnTo>
                      <a:pt x="196" y="1274"/>
                    </a:lnTo>
                    <a:lnTo>
                      <a:pt x="198" y="1285"/>
                    </a:lnTo>
                    <a:lnTo>
                      <a:pt x="200" y="1296"/>
                    </a:lnTo>
                    <a:lnTo>
                      <a:pt x="201" y="1307"/>
                    </a:lnTo>
                    <a:lnTo>
                      <a:pt x="204" y="1316"/>
                    </a:lnTo>
                    <a:lnTo>
                      <a:pt x="206" y="1327"/>
                    </a:lnTo>
                    <a:lnTo>
                      <a:pt x="207" y="1337"/>
                    </a:lnTo>
                    <a:lnTo>
                      <a:pt x="209" y="1347"/>
                    </a:lnTo>
                    <a:lnTo>
                      <a:pt x="210" y="1357"/>
                    </a:lnTo>
                    <a:lnTo>
                      <a:pt x="213" y="1368"/>
                    </a:lnTo>
                    <a:lnTo>
                      <a:pt x="215" y="1377"/>
                    </a:lnTo>
                    <a:lnTo>
                      <a:pt x="216" y="1388"/>
                    </a:lnTo>
                    <a:lnTo>
                      <a:pt x="218" y="1397"/>
                    </a:lnTo>
                    <a:lnTo>
                      <a:pt x="221" y="1408"/>
                    </a:lnTo>
                    <a:lnTo>
                      <a:pt x="223" y="1417"/>
                    </a:lnTo>
                    <a:lnTo>
                      <a:pt x="224" y="1428"/>
                    </a:lnTo>
                    <a:lnTo>
                      <a:pt x="226" y="1437"/>
                    </a:lnTo>
                    <a:lnTo>
                      <a:pt x="227" y="1448"/>
                    </a:lnTo>
                    <a:lnTo>
                      <a:pt x="230" y="1457"/>
                    </a:lnTo>
                    <a:lnTo>
                      <a:pt x="232" y="1466"/>
                    </a:lnTo>
                    <a:lnTo>
                      <a:pt x="233" y="1477"/>
                    </a:lnTo>
                    <a:lnTo>
                      <a:pt x="235" y="1486"/>
                    </a:lnTo>
                    <a:lnTo>
                      <a:pt x="238" y="1496"/>
                    </a:lnTo>
                    <a:lnTo>
                      <a:pt x="239" y="1506"/>
                    </a:lnTo>
                    <a:lnTo>
                      <a:pt x="241" y="1516"/>
                    </a:lnTo>
                    <a:lnTo>
                      <a:pt x="243" y="1525"/>
                    </a:lnTo>
                    <a:lnTo>
                      <a:pt x="244" y="1534"/>
                    </a:lnTo>
                    <a:lnTo>
                      <a:pt x="247" y="1543"/>
                    </a:lnTo>
                    <a:lnTo>
                      <a:pt x="249" y="1552"/>
                    </a:lnTo>
                    <a:lnTo>
                      <a:pt x="250" y="1563"/>
                    </a:lnTo>
                    <a:lnTo>
                      <a:pt x="252" y="1572"/>
                    </a:lnTo>
                    <a:lnTo>
                      <a:pt x="255" y="1582"/>
                    </a:lnTo>
                    <a:lnTo>
                      <a:pt x="256" y="1591"/>
                    </a:lnTo>
                    <a:lnTo>
                      <a:pt x="258" y="1598"/>
                    </a:lnTo>
                    <a:lnTo>
                      <a:pt x="259" y="1608"/>
                    </a:lnTo>
                    <a:lnTo>
                      <a:pt x="261" y="1617"/>
                    </a:lnTo>
                    <a:lnTo>
                      <a:pt x="264" y="1626"/>
                    </a:lnTo>
                    <a:lnTo>
                      <a:pt x="266" y="1635"/>
                    </a:lnTo>
                    <a:lnTo>
                      <a:pt x="267" y="1645"/>
                    </a:lnTo>
                    <a:lnTo>
                      <a:pt x="269" y="1652"/>
                    </a:lnTo>
                    <a:lnTo>
                      <a:pt x="272" y="1661"/>
                    </a:lnTo>
                    <a:lnTo>
                      <a:pt x="273" y="1671"/>
                    </a:lnTo>
                    <a:lnTo>
                      <a:pt x="275" y="1678"/>
                    </a:lnTo>
                    <a:lnTo>
                      <a:pt x="276" y="1688"/>
                    </a:lnTo>
                    <a:lnTo>
                      <a:pt x="279" y="1695"/>
                    </a:lnTo>
                    <a:lnTo>
                      <a:pt x="281" y="1704"/>
                    </a:lnTo>
                    <a:lnTo>
                      <a:pt x="282" y="1712"/>
                    </a:lnTo>
                    <a:lnTo>
                      <a:pt x="284" y="1721"/>
                    </a:lnTo>
                    <a:lnTo>
                      <a:pt x="286" y="1729"/>
                    </a:lnTo>
                    <a:lnTo>
                      <a:pt x="289" y="1737"/>
                    </a:lnTo>
                    <a:lnTo>
                      <a:pt x="290" y="1746"/>
                    </a:lnTo>
                    <a:lnTo>
                      <a:pt x="292" y="1754"/>
                    </a:lnTo>
                    <a:lnTo>
                      <a:pt x="293" y="1761"/>
                    </a:lnTo>
                    <a:lnTo>
                      <a:pt x="296" y="1769"/>
                    </a:lnTo>
                    <a:lnTo>
                      <a:pt x="298" y="1777"/>
                    </a:lnTo>
                    <a:lnTo>
                      <a:pt x="299" y="1784"/>
                    </a:lnTo>
                    <a:lnTo>
                      <a:pt x="301" y="1792"/>
                    </a:lnTo>
                    <a:lnTo>
                      <a:pt x="302" y="1800"/>
                    </a:lnTo>
                    <a:lnTo>
                      <a:pt x="305" y="1807"/>
                    </a:lnTo>
                    <a:lnTo>
                      <a:pt x="307" y="1815"/>
                    </a:lnTo>
                    <a:lnTo>
                      <a:pt x="309" y="1823"/>
                    </a:lnTo>
                    <a:lnTo>
                      <a:pt x="310" y="1830"/>
                    </a:lnTo>
                    <a:lnTo>
                      <a:pt x="313" y="1837"/>
                    </a:lnTo>
                    <a:lnTo>
                      <a:pt x="315" y="1844"/>
                    </a:lnTo>
                    <a:lnTo>
                      <a:pt x="316" y="1850"/>
                    </a:lnTo>
                    <a:lnTo>
                      <a:pt x="318" y="1858"/>
                    </a:lnTo>
                    <a:lnTo>
                      <a:pt x="319" y="1866"/>
                    </a:lnTo>
                    <a:lnTo>
                      <a:pt x="322" y="1872"/>
                    </a:lnTo>
                    <a:lnTo>
                      <a:pt x="324" y="1878"/>
                    </a:lnTo>
                    <a:lnTo>
                      <a:pt x="325" y="1886"/>
                    </a:lnTo>
                    <a:lnTo>
                      <a:pt x="327" y="1892"/>
                    </a:lnTo>
                    <a:lnTo>
                      <a:pt x="330" y="1898"/>
                    </a:lnTo>
                    <a:lnTo>
                      <a:pt x="332" y="1904"/>
                    </a:lnTo>
                    <a:lnTo>
                      <a:pt x="333" y="1910"/>
                    </a:lnTo>
                    <a:lnTo>
                      <a:pt x="335" y="1918"/>
                    </a:lnTo>
                    <a:lnTo>
                      <a:pt x="338" y="1924"/>
                    </a:lnTo>
                    <a:lnTo>
                      <a:pt x="339" y="1929"/>
                    </a:lnTo>
                    <a:lnTo>
                      <a:pt x="341" y="1935"/>
                    </a:lnTo>
                    <a:lnTo>
                      <a:pt x="342" y="1941"/>
                    </a:lnTo>
                    <a:lnTo>
                      <a:pt x="344" y="1947"/>
                    </a:lnTo>
                    <a:lnTo>
                      <a:pt x="347" y="1953"/>
                    </a:lnTo>
                    <a:lnTo>
                      <a:pt x="349" y="1958"/>
                    </a:lnTo>
                    <a:lnTo>
                      <a:pt x="350" y="1964"/>
                    </a:lnTo>
                    <a:lnTo>
                      <a:pt x="352" y="1969"/>
                    </a:lnTo>
                    <a:lnTo>
                      <a:pt x="355" y="1975"/>
                    </a:lnTo>
                    <a:lnTo>
                      <a:pt x="356" y="1979"/>
                    </a:lnTo>
                    <a:lnTo>
                      <a:pt x="358" y="1985"/>
                    </a:lnTo>
                    <a:lnTo>
                      <a:pt x="359" y="1990"/>
                    </a:lnTo>
                    <a:lnTo>
                      <a:pt x="361" y="1995"/>
                    </a:lnTo>
                    <a:lnTo>
                      <a:pt x="364" y="1999"/>
                    </a:lnTo>
                    <a:lnTo>
                      <a:pt x="365" y="2005"/>
                    </a:lnTo>
                    <a:lnTo>
                      <a:pt x="367" y="2010"/>
                    </a:lnTo>
                    <a:lnTo>
                      <a:pt x="368" y="2015"/>
                    </a:lnTo>
                    <a:lnTo>
                      <a:pt x="372" y="2019"/>
                    </a:lnTo>
                    <a:lnTo>
                      <a:pt x="373" y="2022"/>
                    </a:lnTo>
                    <a:lnTo>
                      <a:pt x="375" y="2027"/>
                    </a:lnTo>
                    <a:lnTo>
                      <a:pt x="376" y="2032"/>
                    </a:lnTo>
                    <a:lnTo>
                      <a:pt x="378" y="2036"/>
                    </a:lnTo>
                    <a:lnTo>
                      <a:pt x="381" y="2039"/>
                    </a:lnTo>
                    <a:lnTo>
                      <a:pt x="382" y="2044"/>
                    </a:lnTo>
                    <a:lnTo>
                      <a:pt x="384" y="2047"/>
                    </a:lnTo>
                    <a:lnTo>
                      <a:pt x="385" y="2052"/>
                    </a:lnTo>
                    <a:lnTo>
                      <a:pt x="388" y="2055"/>
                    </a:lnTo>
                    <a:lnTo>
                      <a:pt x="390" y="2058"/>
                    </a:lnTo>
                    <a:lnTo>
                      <a:pt x="392" y="2062"/>
                    </a:lnTo>
                    <a:lnTo>
                      <a:pt x="393" y="2065"/>
                    </a:lnTo>
                    <a:lnTo>
                      <a:pt x="395" y="2068"/>
                    </a:lnTo>
                    <a:lnTo>
                      <a:pt x="398" y="2072"/>
                    </a:lnTo>
                    <a:lnTo>
                      <a:pt x="399" y="2075"/>
                    </a:lnTo>
                    <a:lnTo>
                      <a:pt x="401" y="2078"/>
                    </a:lnTo>
                    <a:lnTo>
                      <a:pt x="402" y="2081"/>
                    </a:lnTo>
                    <a:lnTo>
                      <a:pt x="405" y="2082"/>
                    </a:lnTo>
                    <a:lnTo>
                      <a:pt x="407" y="2085"/>
                    </a:lnTo>
                    <a:lnTo>
                      <a:pt x="408" y="2088"/>
                    </a:lnTo>
                    <a:lnTo>
                      <a:pt x="410" y="2090"/>
                    </a:lnTo>
                    <a:lnTo>
                      <a:pt x="413" y="2093"/>
                    </a:lnTo>
                    <a:lnTo>
                      <a:pt x="415" y="2095"/>
                    </a:lnTo>
                    <a:lnTo>
                      <a:pt x="416" y="2098"/>
                    </a:lnTo>
                    <a:lnTo>
                      <a:pt x="418" y="2099"/>
                    </a:lnTo>
                    <a:lnTo>
                      <a:pt x="419" y="2101"/>
                    </a:lnTo>
                    <a:lnTo>
                      <a:pt x="422" y="2102"/>
                    </a:lnTo>
                    <a:lnTo>
                      <a:pt x="424" y="2104"/>
                    </a:lnTo>
                    <a:lnTo>
                      <a:pt x="425" y="2105"/>
                    </a:lnTo>
                    <a:lnTo>
                      <a:pt x="427" y="2107"/>
                    </a:lnTo>
                    <a:lnTo>
                      <a:pt x="430" y="2108"/>
                    </a:lnTo>
                    <a:lnTo>
                      <a:pt x="431" y="2110"/>
                    </a:lnTo>
                    <a:lnTo>
                      <a:pt x="433" y="2111"/>
                    </a:lnTo>
                    <a:lnTo>
                      <a:pt x="435" y="2113"/>
                    </a:lnTo>
                    <a:lnTo>
                      <a:pt x="436" y="2113"/>
                    </a:lnTo>
                    <a:lnTo>
                      <a:pt x="439" y="2115"/>
                    </a:lnTo>
                    <a:lnTo>
                      <a:pt x="441" y="2115"/>
                    </a:lnTo>
                    <a:lnTo>
                      <a:pt x="442" y="2116"/>
                    </a:lnTo>
                    <a:lnTo>
                      <a:pt x="444" y="2116"/>
                    </a:lnTo>
                    <a:lnTo>
                      <a:pt x="447" y="2116"/>
                    </a:lnTo>
                    <a:lnTo>
                      <a:pt x="448" y="2116"/>
                    </a:lnTo>
                    <a:lnTo>
                      <a:pt x="450" y="2118"/>
                    </a:lnTo>
                    <a:lnTo>
                      <a:pt x="451" y="2118"/>
                    </a:lnTo>
                    <a:lnTo>
                      <a:pt x="453" y="2118"/>
                    </a:lnTo>
                    <a:lnTo>
                      <a:pt x="456" y="2118"/>
                    </a:lnTo>
                    <a:lnTo>
                      <a:pt x="458" y="2116"/>
                    </a:lnTo>
                    <a:lnTo>
                      <a:pt x="459" y="2116"/>
                    </a:lnTo>
                    <a:lnTo>
                      <a:pt x="461" y="2116"/>
                    </a:lnTo>
                    <a:lnTo>
                      <a:pt x="464" y="2116"/>
                    </a:lnTo>
                    <a:lnTo>
                      <a:pt x="465" y="2115"/>
                    </a:lnTo>
                    <a:lnTo>
                      <a:pt x="467" y="2115"/>
                    </a:lnTo>
                    <a:lnTo>
                      <a:pt x="468" y="2113"/>
                    </a:lnTo>
                    <a:lnTo>
                      <a:pt x="471" y="2113"/>
                    </a:lnTo>
                    <a:lnTo>
                      <a:pt x="473" y="2111"/>
                    </a:lnTo>
                    <a:lnTo>
                      <a:pt x="474" y="2110"/>
                    </a:lnTo>
                    <a:lnTo>
                      <a:pt x="476" y="2108"/>
                    </a:lnTo>
                    <a:lnTo>
                      <a:pt x="478" y="2107"/>
                    </a:lnTo>
                    <a:lnTo>
                      <a:pt x="481" y="2105"/>
                    </a:lnTo>
                    <a:lnTo>
                      <a:pt x="482" y="2104"/>
                    </a:lnTo>
                    <a:lnTo>
                      <a:pt x="484" y="2102"/>
                    </a:lnTo>
                    <a:lnTo>
                      <a:pt x="485" y="2101"/>
                    </a:lnTo>
                    <a:lnTo>
                      <a:pt x="488" y="2099"/>
                    </a:lnTo>
                    <a:lnTo>
                      <a:pt x="490" y="2098"/>
                    </a:lnTo>
                    <a:lnTo>
                      <a:pt x="491" y="2095"/>
                    </a:lnTo>
                    <a:lnTo>
                      <a:pt x="493" y="2093"/>
                    </a:lnTo>
                    <a:lnTo>
                      <a:pt x="494" y="2090"/>
                    </a:lnTo>
                    <a:lnTo>
                      <a:pt x="497" y="2088"/>
                    </a:lnTo>
                    <a:lnTo>
                      <a:pt x="499" y="2085"/>
                    </a:lnTo>
                    <a:lnTo>
                      <a:pt x="501" y="2082"/>
                    </a:lnTo>
                    <a:lnTo>
                      <a:pt x="502" y="2081"/>
                    </a:lnTo>
                    <a:lnTo>
                      <a:pt x="505" y="2078"/>
                    </a:lnTo>
                    <a:lnTo>
                      <a:pt x="507" y="2075"/>
                    </a:lnTo>
                    <a:lnTo>
                      <a:pt x="508" y="2072"/>
                    </a:lnTo>
                    <a:lnTo>
                      <a:pt x="510" y="2068"/>
                    </a:lnTo>
                    <a:lnTo>
                      <a:pt x="511" y="2065"/>
                    </a:lnTo>
                    <a:lnTo>
                      <a:pt x="514" y="2062"/>
                    </a:lnTo>
                    <a:lnTo>
                      <a:pt x="516" y="2058"/>
                    </a:lnTo>
                    <a:lnTo>
                      <a:pt x="517" y="2055"/>
                    </a:lnTo>
                    <a:lnTo>
                      <a:pt x="519" y="2052"/>
                    </a:lnTo>
                    <a:lnTo>
                      <a:pt x="522" y="2047"/>
                    </a:lnTo>
                    <a:lnTo>
                      <a:pt x="524" y="2044"/>
                    </a:lnTo>
                    <a:lnTo>
                      <a:pt x="525" y="2039"/>
                    </a:lnTo>
                    <a:lnTo>
                      <a:pt x="527" y="2036"/>
                    </a:lnTo>
                    <a:lnTo>
                      <a:pt x="528" y="2032"/>
                    </a:lnTo>
                    <a:lnTo>
                      <a:pt x="531" y="2027"/>
                    </a:lnTo>
                    <a:lnTo>
                      <a:pt x="533" y="2022"/>
                    </a:lnTo>
                    <a:lnTo>
                      <a:pt x="534" y="2018"/>
                    </a:lnTo>
                    <a:lnTo>
                      <a:pt x="536" y="2015"/>
                    </a:lnTo>
                    <a:lnTo>
                      <a:pt x="539" y="2010"/>
                    </a:lnTo>
                    <a:lnTo>
                      <a:pt x="541" y="2004"/>
                    </a:lnTo>
                    <a:lnTo>
                      <a:pt x="542" y="1999"/>
                    </a:lnTo>
                    <a:lnTo>
                      <a:pt x="544" y="1995"/>
                    </a:lnTo>
                    <a:lnTo>
                      <a:pt x="547" y="1990"/>
                    </a:lnTo>
                    <a:lnTo>
                      <a:pt x="548" y="1985"/>
                    </a:lnTo>
                    <a:lnTo>
                      <a:pt x="550" y="1979"/>
                    </a:lnTo>
                    <a:lnTo>
                      <a:pt x="551" y="1975"/>
                    </a:lnTo>
                    <a:lnTo>
                      <a:pt x="553" y="1969"/>
                    </a:lnTo>
                    <a:lnTo>
                      <a:pt x="556" y="1964"/>
                    </a:lnTo>
                    <a:lnTo>
                      <a:pt x="557" y="1958"/>
                    </a:lnTo>
                    <a:lnTo>
                      <a:pt x="559" y="1953"/>
                    </a:lnTo>
                    <a:lnTo>
                      <a:pt x="560" y="1947"/>
                    </a:lnTo>
                    <a:lnTo>
                      <a:pt x="564" y="1941"/>
                    </a:lnTo>
                    <a:lnTo>
                      <a:pt x="565" y="1935"/>
                    </a:lnTo>
                    <a:lnTo>
                      <a:pt x="567" y="1929"/>
                    </a:lnTo>
                    <a:lnTo>
                      <a:pt x="568" y="1923"/>
                    </a:lnTo>
                    <a:lnTo>
                      <a:pt x="570" y="1916"/>
                    </a:lnTo>
                    <a:lnTo>
                      <a:pt x="573" y="1910"/>
                    </a:lnTo>
                    <a:lnTo>
                      <a:pt x="574" y="1904"/>
                    </a:lnTo>
                    <a:lnTo>
                      <a:pt x="576" y="1898"/>
                    </a:lnTo>
                    <a:lnTo>
                      <a:pt x="577" y="1892"/>
                    </a:lnTo>
                    <a:lnTo>
                      <a:pt x="580" y="1884"/>
                    </a:lnTo>
                    <a:lnTo>
                      <a:pt x="582" y="1878"/>
                    </a:lnTo>
                    <a:lnTo>
                      <a:pt x="584" y="1872"/>
                    </a:lnTo>
                    <a:lnTo>
                      <a:pt x="585" y="1864"/>
                    </a:lnTo>
                    <a:lnTo>
                      <a:pt x="587" y="1858"/>
                    </a:lnTo>
                    <a:lnTo>
                      <a:pt x="590" y="1850"/>
                    </a:lnTo>
                    <a:lnTo>
                      <a:pt x="591" y="1844"/>
                    </a:lnTo>
                    <a:lnTo>
                      <a:pt x="593" y="1837"/>
                    </a:lnTo>
                    <a:lnTo>
                      <a:pt x="594" y="1829"/>
                    </a:lnTo>
                    <a:lnTo>
                      <a:pt x="597" y="1823"/>
                    </a:lnTo>
                    <a:lnTo>
                      <a:pt x="599" y="1815"/>
                    </a:lnTo>
                    <a:lnTo>
                      <a:pt x="600" y="1807"/>
                    </a:lnTo>
                    <a:lnTo>
                      <a:pt x="602" y="1800"/>
                    </a:lnTo>
                    <a:lnTo>
                      <a:pt x="603" y="1792"/>
                    </a:lnTo>
                    <a:lnTo>
                      <a:pt x="607" y="1784"/>
                    </a:lnTo>
                    <a:lnTo>
                      <a:pt x="608" y="1777"/>
                    </a:lnTo>
                    <a:lnTo>
                      <a:pt x="610" y="1769"/>
                    </a:lnTo>
                    <a:lnTo>
                      <a:pt x="611" y="1761"/>
                    </a:lnTo>
                    <a:lnTo>
                      <a:pt x="614" y="1754"/>
                    </a:lnTo>
                    <a:lnTo>
                      <a:pt x="616" y="1744"/>
                    </a:lnTo>
                    <a:lnTo>
                      <a:pt x="617" y="1737"/>
                    </a:lnTo>
                    <a:lnTo>
                      <a:pt x="619" y="1729"/>
                    </a:lnTo>
                    <a:lnTo>
                      <a:pt x="622" y="1720"/>
                    </a:lnTo>
                    <a:lnTo>
                      <a:pt x="623" y="1712"/>
                    </a:lnTo>
                    <a:lnTo>
                      <a:pt x="625" y="1704"/>
                    </a:lnTo>
                    <a:lnTo>
                      <a:pt x="627" y="1695"/>
                    </a:lnTo>
                    <a:lnTo>
                      <a:pt x="628" y="1688"/>
                    </a:lnTo>
                    <a:lnTo>
                      <a:pt x="631" y="1678"/>
                    </a:lnTo>
                    <a:lnTo>
                      <a:pt x="633" y="1669"/>
                    </a:lnTo>
                    <a:lnTo>
                      <a:pt x="634" y="1661"/>
                    </a:lnTo>
                    <a:lnTo>
                      <a:pt x="636" y="1652"/>
                    </a:lnTo>
                    <a:lnTo>
                      <a:pt x="639" y="1643"/>
                    </a:lnTo>
                    <a:lnTo>
                      <a:pt x="640" y="1635"/>
                    </a:lnTo>
                    <a:lnTo>
                      <a:pt x="642" y="1626"/>
                    </a:lnTo>
                    <a:lnTo>
                      <a:pt x="643" y="1617"/>
                    </a:lnTo>
                    <a:lnTo>
                      <a:pt x="645" y="1608"/>
                    </a:lnTo>
                    <a:lnTo>
                      <a:pt x="648" y="1598"/>
                    </a:lnTo>
                    <a:lnTo>
                      <a:pt x="650" y="1589"/>
                    </a:lnTo>
                    <a:lnTo>
                      <a:pt x="651" y="1580"/>
                    </a:lnTo>
                    <a:lnTo>
                      <a:pt x="653" y="1571"/>
                    </a:lnTo>
                    <a:lnTo>
                      <a:pt x="656" y="1562"/>
                    </a:lnTo>
                    <a:lnTo>
                      <a:pt x="657" y="1552"/>
                    </a:lnTo>
                    <a:lnTo>
                      <a:pt x="659" y="1543"/>
                    </a:lnTo>
                    <a:lnTo>
                      <a:pt x="660" y="1534"/>
                    </a:lnTo>
                    <a:lnTo>
                      <a:pt x="662" y="1525"/>
                    </a:lnTo>
                    <a:lnTo>
                      <a:pt x="665" y="1516"/>
                    </a:lnTo>
                    <a:lnTo>
                      <a:pt x="666" y="1505"/>
                    </a:lnTo>
                    <a:lnTo>
                      <a:pt x="668" y="1496"/>
                    </a:lnTo>
                    <a:lnTo>
                      <a:pt x="670" y="1486"/>
                    </a:lnTo>
                    <a:lnTo>
                      <a:pt x="673" y="1476"/>
                    </a:lnTo>
                    <a:lnTo>
                      <a:pt x="674" y="1466"/>
                    </a:lnTo>
                    <a:lnTo>
                      <a:pt x="676" y="1457"/>
                    </a:lnTo>
                    <a:lnTo>
                      <a:pt x="677" y="1446"/>
                    </a:lnTo>
                    <a:lnTo>
                      <a:pt x="680" y="1437"/>
                    </a:lnTo>
                    <a:lnTo>
                      <a:pt x="682" y="1426"/>
                    </a:lnTo>
                    <a:lnTo>
                      <a:pt x="683" y="1417"/>
                    </a:lnTo>
                    <a:lnTo>
                      <a:pt x="685" y="1406"/>
                    </a:lnTo>
                    <a:lnTo>
                      <a:pt x="686" y="1397"/>
                    </a:lnTo>
                    <a:lnTo>
                      <a:pt x="690" y="1387"/>
                    </a:lnTo>
                    <a:lnTo>
                      <a:pt x="691" y="1377"/>
                    </a:lnTo>
                    <a:lnTo>
                      <a:pt x="693" y="1367"/>
                    </a:lnTo>
                    <a:lnTo>
                      <a:pt x="694" y="1357"/>
                    </a:lnTo>
                    <a:lnTo>
                      <a:pt x="697" y="1347"/>
                    </a:lnTo>
                    <a:lnTo>
                      <a:pt x="699" y="1336"/>
                    </a:lnTo>
                    <a:lnTo>
                      <a:pt x="700" y="1327"/>
                    </a:lnTo>
                    <a:lnTo>
                      <a:pt x="702" y="1316"/>
                    </a:lnTo>
                    <a:lnTo>
                      <a:pt x="703" y="1305"/>
                    </a:lnTo>
                    <a:lnTo>
                      <a:pt x="706" y="1296"/>
                    </a:lnTo>
                    <a:lnTo>
                      <a:pt x="708" y="1285"/>
                    </a:lnTo>
                    <a:lnTo>
                      <a:pt x="709" y="1274"/>
                    </a:lnTo>
                    <a:lnTo>
                      <a:pt x="711" y="1264"/>
                    </a:lnTo>
                    <a:lnTo>
                      <a:pt x="714" y="1254"/>
                    </a:lnTo>
                    <a:lnTo>
                      <a:pt x="716" y="1244"/>
                    </a:lnTo>
                    <a:lnTo>
                      <a:pt x="717" y="1233"/>
                    </a:lnTo>
                    <a:lnTo>
                      <a:pt x="719" y="1222"/>
                    </a:lnTo>
                    <a:lnTo>
                      <a:pt x="720" y="1211"/>
                    </a:lnTo>
                    <a:lnTo>
                      <a:pt x="723" y="1202"/>
                    </a:lnTo>
                    <a:lnTo>
                      <a:pt x="725" y="1191"/>
                    </a:lnTo>
                    <a:lnTo>
                      <a:pt x="726" y="1181"/>
                    </a:lnTo>
                    <a:lnTo>
                      <a:pt x="728" y="1170"/>
                    </a:lnTo>
                    <a:lnTo>
                      <a:pt x="731" y="1159"/>
                    </a:lnTo>
                    <a:lnTo>
                      <a:pt x="733" y="1148"/>
                    </a:lnTo>
                    <a:lnTo>
                      <a:pt x="734" y="1139"/>
                    </a:lnTo>
                    <a:lnTo>
                      <a:pt x="736" y="1128"/>
                    </a:lnTo>
                    <a:lnTo>
                      <a:pt x="737" y="1118"/>
                    </a:lnTo>
                    <a:lnTo>
                      <a:pt x="740" y="1107"/>
                    </a:lnTo>
                    <a:lnTo>
                      <a:pt x="742" y="1096"/>
                    </a:lnTo>
                    <a:lnTo>
                      <a:pt x="743" y="1085"/>
                    </a:lnTo>
                    <a:lnTo>
                      <a:pt x="745" y="1075"/>
                    </a:lnTo>
                    <a:lnTo>
                      <a:pt x="748" y="1064"/>
                    </a:lnTo>
                    <a:lnTo>
                      <a:pt x="749" y="1053"/>
                    </a:lnTo>
                    <a:lnTo>
                      <a:pt x="751" y="1044"/>
                    </a:lnTo>
                    <a:lnTo>
                      <a:pt x="752" y="1033"/>
                    </a:lnTo>
                    <a:lnTo>
                      <a:pt x="756" y="1023"/>
                    </a:lnTo>
                    <a:lnTo>
                      <a:pt x="757" y="1012"/>
                    </a:lnTo>
                    <a:lnTo>
                      <a:pt x="759" y="1001"/>
                    </a:lnTo>
                    <a:lnTo>
                      <a:pt x="760" y="990"/>
                    </a:lnTo>
                    <a:lnTo>
                      <a:pt x="762" y="980"/>
                    </a:lnTo>
                    <a:lnTo>
                      <a:pt x="765" y="969"/>
                    </a:lnTo>
                    <a:lnTo>
                      <a:pt x="766" y="960"/>
                    </a:lnTo>
                    <a:lnTo>
                      <a:pt x="768" y="949"/>
                    </a:lnTo>
                    <a:lnTo>
                      <a:pt x="769" y="938"/>
                    </a:lnTo>
                    <a:lnTo>
                      <a:pt x="772" y="927"/>
                    </a:lnTo>
                    <a:lnTo>
                      <a:pt x="774" y="917"/>
                    </a:lnTo>
                    <a:lnTo>
                      <a:pt x="776" y="906"/>
                    </a:lnTo>
                    <a:lnTo>
                      <a:pt x="777" y="895"/>
                    </a:lnTo>
                    <a:lnTo>
                      <a:pt x="779" y="886"/>
                    </a:lnTo>
                    <a:lnTo>
                      <a:pt x="782" y="875"/>
                    </a:lnTo>
                    <a:lnTo>
                      <a:pt x="783" y="864"/>
                    </a:lnTo>
                    <a:lnTo>
                      <a:pt x="785" y="854"/>
                    </a:lnTo>
                    <a:lnTo>
                      <a:pt x="786" y="844"/>
                    </a:lnTo>
                    <a:lnTo>
                      <a:pt x="789" y="834"/>
                    </a:lnTo>
                    <a:lnTo>
                      <a:pt x="791" y="823"/>
                    </a:lnTo>
                    <a:lnTo>
                      <a:pt x="792" y="812"/>
                    </a:lnTo>
                    <a:lnTo>
                      <a:pt x="794" y="803"/>
                    </a:lnTo>
                    <a:lnTo>
                      <a:pt x="795" y="792"/>
                    </a:lnTo>
                    <a:lnTo>
                      <a:pt x="799" y="781"/>
                    </a:lnTo>
                    <a:lnTo>
                      <a:pt x="800" y="772"/>
                    </a:lnTo>
                    <a:lnTo>
                      <a:pt x="802" y="761"/>
                    </a:lnTo>
                    <a:lnTo>
                      <a:pt x="803" y="752"/>
                    </a:lnTo>
                    <a:lnTo>
                      <a:pt x="806" y="741"/>
                    </a:lnTo>
                    <a:lnTo>
                      <a:pt x="808" y="731"/>
                    </a:lnTo>
                    <a:lnTo>
                      <a:pt x="809" y="722"/>
                    </a:lnTo>
                    <a:lnTo>
                      <a:pt x="811" y="711"/>
                    </a:lnTo>
                    <a:lnTo>
                      <a:pt x="814" y="702"/>
                    </a:lnTo>
                    <a:lnTo>
                      <a:pt x="815" y="691"/>
                    </a:lnTo>
                    <a:lnTo>
                      <a:pt x="817" y="682"/>
                    </a:lnTo>
                    <a:lnTo>
                      <a:pt x="819" y="671"/>
                    </a:lnTo>
                    <a:lnTo>
                      <a:pt x="820" y="662"/>
                    </a:lnTo>
                    <a:lnTo>
                      <a:pt x="823" y="652"/>
                    </a:lnTo>
                    <a:lnTo>
                      <a:pt x="825" y="642"/>
                    </a:lnTo>
                    <a:lnTo>
                      <a:pt x="826" y="632"/>
                    </a:lnTo>
                    <a:lnTo>
                      <a:pt x="828" y="623"/>
                    </a:lnTo>
                    <a:lnTo>
                      <a:pt x="831" y="612"/>
                    </a:lnTo>
                    <a:lnTo>
                      <a:pt x="832" y="603"/>
                    </a:lnTo>
                    <a:lnTo>
                      <a:pt x="834" y="594"/>
                    </a:lnTo>
                    <a:lnTo>
                      <a:pt x="835" y="585"/>
                    </a:lnTo>
                    <a:lnTo>
                      <a:pt x="837" y="576"/>
                    </a:lnTo>
                    <a:lnTo>
                      <a:pt x="840" y="566"/>
                    </a:lnTo>
                    <a:lnTo>
                      <a:pt x="842" y="556"/>
                    </a:lnTo>
                    <a:lnTo>
                      <a:pt x="843" y="546"/>
                    </a:lnTo>
                    <a:lnTo>
                      <a:pt x="845" y="537"/>
                    </a:lnTo>
                    <a:lnTo>
                      <a:pt x="848" y="528"/>
                    </a:lnTo>
                    <a:lnTo>
                      <a:pt x="849" y="519"/>
                    </a:lnTo>
                    <a:lnTo>
                      <a:pt x="851" y="511"/>
                    </a:lnTo>
                    <a:lnTo>
                      <a:pt x="852" y="502"/>
                    </a:lnTo>
                    <a:lnTo>
                      <a:pt x="854" y="493"/>
                    </a:lnTo>
                    <a:lnTo>
                      <a:pt x="857" y="483"/>
                    </a:lnTo>
                    <a:lnTo>
                      <a:pt x="858" y="474"/>
                    </a:lnTo>
                    <a:lnTo>
                      <a:pt x="860" y="467"/>
                    </a:lnTo>
                    <a:lnTo>
                      <a:pt x="862" y="457"/>
                    </a:lnTo>
                    <a:lnTo>
                      <a:pt x="865" y="448"/>
                    </a:lnTo>
                    <a:lnTo>
                      <a:pt x="866" y="440"/>
                    </a:lnTo>
                    <a:lnTo>
                      <a:pt x="868" y="431"/>
                    </a:lnTo>
                    <a:lnTo>
                      <a:pt x="869" y="422"/>
                    </a:lnTo>
                    <a:lnTo>
                      <a:pt x="871" y="414"/>
                    </a:lnTo>
                    <a:lnTo>
                      <a:pt x="874" y="407"/>
                    </a:lnTo>
                    <a:lnTo>
                      <a:pt x="875" y="397"/>
                    </a:lnTo>
                    <a:lnTo>
                      <a:pt x="877" y="390"/>
                    </a:lnTo>
                    <a:lnTo>
                      <a:pt x="878" y="381"/>
                    </a:lnTo>
                    <a:lnTo>
                      <a:pt x="882" y="373"/>
                    </a:lnTo>
                    <a:lnTo>
                      <a:pt x="883" y="365"/>
                    </a:lnTo>
                    <a:lnTo>
                      <a:pt x="885" y="358"/>
                    </a:lnTo>
                    <a:lnTo>
                      <a:pt x="886" y="350"/>
                    </a:lnTo>
                    <a:lnTo>
                      <a:pt x="889" y="342"/>
                    </a:lnTo>
                    <a:lnTo>
                      <a:pt x="891" y="333"/>
                    </a:lnTo>
                    <a:lnTo>
                      <a:pt x="892" y="325"/>
                    </a:lnTo>
                    <a:lnTo>
                      <a:pt x="894" y="319"/>
                    </a:lnTo>
                    <a:lnTo>
                      <a:pt x="895" y="311"/>
                    </a:lnTo>
                    <a:lnTo>
                      <a:pt x="898" y="304"/>
                    </a:lnTo>
                    <a:lnTo>
                      <a:pt x="900" y="296"/>
                    </a:lnTo>
                    <a:lnTo>
                      <a:pt x="901" y="288"/>
                    </a:lnTo>
                    <a:lnTo>
                      <a:pt x="903" y="282"/>
                    </a:lnTo>
                    <a:lnTo>
                      <a:pt x="906" y="275"/>
                    </a:lnTo>
                    <a:lnTo>
                      <a:pt x="908" y="267"/>
                    </a:lnTo>
                    <a:lnTo>
                      <a:pt x="909" y="261"/>
                    </a:lnTo>
                    <a:lnTo>
                      <a:pt x="911" y="253"/>
                    </a:lnTo>
                    <a:lnTo>
                      <a:pt x="912" y="247"/>
                    </a:lnTo>
                    <a:lnTo>
                      <a:pt x="915" y="239"/>
                    </a:lnTo>
                    <a:lnTo>
                      <a:pt x="917" y="233"/>
                    </a:lnTo>
                    <a:lnTo>
                      <a:pt x="918" y="227"/>
                    </a:lnTo>
                    <a:lnTo>
                      <a:pt x="920" y="221"/>
                    </a:lnTo>
                    <a:lnTo>
                      <a:pt x="923" y="213"/>
                    </a:lnTo>
                    <a:lnTo>
                      <a:pt x="925" y="207"/>
                    </a:lnTo>
                    <a:lnTo>
                      <a:pt x="926" y="201"/>
                    </a:lnTo>
                    <a:lnTo>
                      <a:pt x="928" y="195"/>
                    </a:lnTo>
                    <a:lnTo>
                      <a:pt x="929" y="189"/>
                    </a:lnTo>
                    <a:lnTo>
                      <a:pt x="932" y="182"/>
                    </a:lnTo>
                    <a:lnTo>
                      <a:pt x="934" y="176"/>
                    </a:lnTo>
                    <a:lnTo>
                      <a:pt x="935" y="172"/>
                    </a:lnTo>
                    <a:lnTo>
                      <a:pt x="937" y="166"/>
                    </a:lnTo>
                    <a:lnTo>
                      <a:pt x="940" y="159"/>
                    </a:lnTo>
                    <a:lnTo>
                      <a:pt x="941" y="155"/>
                    </a:lnTo>
                    <a:lnTo>
                      <a:pt x="943" y="149"/>
                    </a:lnTo>
                    <a:lnTo>
                      <a:pt x="944" y="144"/>
                    </a:lnTo>
                    <a:lnTo>
                      <a:pt x="946" y="138"/>
                    </a:lnTo>
                    <a:lnTo>
                      <a:pt x="949" y="133"/>
                    </a:lnTo>
                    <a:lnTo>
                      <a:pt x="951" y="127"/>
                    </a:lnTo>
                    <a:lnTo>
                      <a:pt x="952" y="123"/>
                    </a:lnTo>
                    <a:lnTo>
                      <a:pt x="954" y="118"/>
                    </a:lnTo>
                    <a:lnTo>
                      <a:pt x="957" y="113"/>
                    </a:lnTo>
                    <a:lnTo>
                      <a:pt x="958" y="109"/>
                    </a:lnTo>
                    <a:lnTo>
                      <a:pt x="960" y="104"/>
                    </a:lnTo>
                    <a:lnTo>
                      <a:pt x="961" y="99"/>
                    </a:lnTo>
                    <a:lnTo>
                      <a:pt x="964" y="95"/>
                    </a:lnTo>
                    <a:lnTo>
                      <a:pt x="966" y="90"/>
                    </a:lnTo>
                    <a:lnTo>
                      <a:pt x="968" y="86"/>
                    </a:lnTo>
                    <a:lnTo>
                      <a:pt x="969" y="83"/>
                    </a:lnTo>
                    <a:lnTo>
                      <a:pt x="971" y="78"/>
                    </a:lnTo>
                    <a:lnTo>
                      <a:pt x="974" y="75"/>
                    </a:lnTo>
                    <a:lnTo>
                      <a:pt x="975" y="70"/>
                    </a:lnTo>
                    <a:lnTo>
                      <a:pt x="977" y="67"/>
                    </a:lnTo>
                    <a:lnTo>
                      <a:pt x="978" y="63"/>
                    </a:lnTo>
                    <a:lnTo>
                      <a:pt x="981" y="60"/>
                    </a:lnTo>
                    <a:lnTo>
                      <a:pt x="983" y="56"/>
                    </a:lnTo>
                    <a:lnTo>
                      <a:pt x="984" y="53"/>
                    </a:lnTo>
                    <a:lnTo>
                      <a:pt x="986" y="49"/>
                    </a:lnTo>
                    <a:lnTo>
                      <a:pt x="987" y="46"/>
                    </a:lnTo>
                    <a:lnTo>
                      <a:pt x="991" y="43"/>
                    </a:lnTo>
                    <a:lnTo>
                      <a:pt x="992" y="40"/>
                    </a:lnTo>
                    <a:lnTo>
                      <a:pt x="994" y="38"/>
                    </a:lnTo>
                    <a:lnTo>
                      <a:pt x="995" y="35"/>
                    </a:lnTo>
                    <a:lnTo>
                      <a:pt x="998" y="32"/>
                    </a:lnTo>
                    <a:lnTo>
                      <a:pt x="1000" y="29"/>
                    </a:lnTo>
                    <a:lnTo>
                      <a:pt x="1001" y="27"/>
                    </a:lnTo>
                    <a:lnTo>
                      <a:pt x="1003" y="24"/>
                    </a:lnTo>
                    <a:lnTo>
                      <a:pt x="1004" y="23"/>
                    </a:lnTo>
                    <a:lnTo>
                      <a:pt x="1007" y="21"/>
                    </a:lnTo>
                    <a:lnTo>
                      <a:pt x="1009" y="18"/>
                    </a:lnTo>
                    <a:lnTo>
                      <a:pt x="1011" y="17"/>
                    </a:lnTo>
                    <a:lnTo>
                      <a:pt x="1012" y="15"/>
                    </a:lnTo>
                    <a:lnTo>
                      <a:pt x="1015" y="13"/>
                    </a:lnTo>
                    <a:lnTo>
                      <a:pt x="1017" y="12"/>
                    </a:lnTo>
                    <a:lnTo>
                      <a:pt x="1018" y="10"/>
                    </a:lnTo>
                    <a:lnTo>
                      <a:pt x="1020" y="9"/>
                    </a:lnTo>
                    <a:lnTo>
                      <a:pt x="1023" y="7"/>
                    </a:lnTo>
                    <a:lnTo>
                      <a:pt x="1024" y="6"/>
                    </a:lnTo>
                    <a:lnTo>
                      <a:pt x="1026" y="4"/>
                    </a:lnTo>
                    <a:lnTo>
                      <a:pt x="1027" y="4"/>
                    </a:lnTo>
                    <a:lnTo>
                      <a:pt x="1029" y="3"/>
                    </a:lnTo>
                    <a:lnTo>
                      <a:pt x="1032" y="3"/>
                    </a:lnTo>
                    <a:lnTo>
                      <a:pt x="1034" y="1"/>
                    </a:lnTo>
                    <a:lnTo>
                      <a:pt x="1035" y="1"/>
                    </a:lnTo>
                    <a:lnTo>
                      <a:pt x="1037" y="1"/>
                    </a:lnTo>
                    <a:lnTo>
                      <a:pt x="1040" y="1"/>
                    </a:lnTo>
                    <a:lnTo>
                      <a:pt x="1041" y="0"/>
                    </a:lnTo>
                    <a:lnTo>
                      <a:pt x="1043" y="0"/>
                    </a:lnTo>
                    <a:lnTo>
                      <a:pt x="1044" y="0"/>
                    </a:lnTo>
                    <a:lnTo>
                      <a:pt x="1046" y="0"/>
                    </a:lnTo>
                    <a:lnTo>
                      <a:pt x="1049" y="0"/>
                    </a:lnTo>
                    <a:lnTo>
                      <a:pt x="1050" y="1"/>
                    </a:lnTo>
                    <a:lnTo>
                      <a:pt x="1052" y="1"/>
                    </a:lnTo>
                    <a:lnTo>
                      <a:pt x="1054" y="1"/>
                    </a:lnTo>
                    <a:lnTo>
                      <a:pt x="1057" y="3"/>
                    </a:lnTo>
                    <a:lnTo>
                      <a:pt x="1058" y="3"/>
                    </a:lnTo>
                    <a:lnTo>
                      <a:pt x="1060" y="4"/>
                    </a:lnTo>
                    <a:lnTo>
                      <a:pt x="1061" y="4"/>
                    </a:lnTo>
                    <a:lnTo>
                      <a:pt x="1063" y="6"/>
                    </a:lnTo>
                    <a:lnTo>
                      <a:pt x="1066" y="7"/>
                    </a:lnTo>
                    <a:lnTo>
                      <a:pt x="1067" y="9"/>
                    </a:lnTo>
                    <a:lnTo>
                      <a:pt x="1069" y="9"/>
                    </a:lnTo>
                    <a:lnTo>
                      <a:pt x="1070" y="10"/>
                    </a:lnTo>
                    <a:lnTo>
                      <a:pt x="1074" y="12"/>
                    </a:lnTo>
                    <a:lnTo>
                      <a:pt x="1075" y="15"/>
                    </a:lnTo>
                    <a:lnTo>
                      <a:pt x="1077" y="17"/>
                    </a:lnTo>
                    <a:lnTo>
                      <a:pt x="1078" y="18"/>
                    </a:lnTo>
                    <a:lnTo>
                      <a:pt x="1080" y="20"/>
                    </a:lnTo>
                    <a:lnTo>
                      <a:pt x="1083" y="23"/>
                    </a:lnTo>
                    <a:lnTo>
                      <a:pt x="1084" y="24"/>
                    </a:lnTo>
                    <a:lnTo>
                      <a:pt x="1086" y="26"/>
                    </a:lnTo>
                    <a:lnTo>
                      <a:pt x="1087" y="29"/>
                    </a:lnTo>
                    <a:lnTo>
                      <a:pt x="1090" y="32"/>
                    </a:lnTo>
                    <a:lnTo>
                      <a:pt x="1092" y="33"/>
                    </a:lnTo>
                    <a:lnTo>
                      <a:pt x="1093" y="37"/>
                    </a:lnTo>
                    <a:lnTo>
                      <a:pt x="1095" y="40"/>
                    </a:lnTo>
                    <a:lnTo>
                      <a:pt x="1098" y="43"/>
                    </a:lnTo>
                    <a:lnTo>
                      <a:pt x="1100" y="46"/>
                    </a:lnTo>
                    <a:lnTo>
                      <a:pt x="1101" y="49"/>
                    </a:lnTo>
                    <a:lnTo>
                      <a:pt x="1103" y="52"/>
                    </a:lnTo>
                    <a:lnTo>
                      <a:pt x="1104" y="55"/>
                    </a:lnTo>
                    <a:lnTo>
                      <a:pt x="1107" y="58"/>
                    </a:lnTo>
                    <a:lnTo>
                      <a:pt x="1109" y="63"/>
                    </a:lnTo>
                    <a:lnTo>
                      <a:pt x="1110" y="66"/>
                    </a:lnTo>
                    <a:lnTo>
                      <a:pt x="1112" y="69"/>
                    </a:lnTo>
                    <a:lnTo>
                      <a:pt x="1115" y="73"/>
                    </a:lnTo>
                    <a:lnTo>
                      <a:pt x="1117" y="76"/>
                    </a:lnTo>
                    <a:lnTo>
                      <a:pt x="1118" y="81"/>
                    </a:lnTo>
                    <a:lnTo>
                      <a:pt x="1120" y="86"/>
                    </a:lnTo>
                    <a:lnTo>
                      <a:pt x="1121" y="89"/>
                    </a:lnTo>
                    <a:lnTo>
                      <a:pt x="1124" y="93"/>
                    </a:lnTo>
                    <a:lnTo>
                      <a:pt x="1126" y="98"/>
                    </a:lnTo>
                    <a:lnTo>
                      <a:pt x="1127" y="103"/>
                    </a:lnTo>
                    <a:lnTo>
                      <a:pt x="1129" y="107"/>
                    </a:lnTo>
                    <a:lnTo>
                      <a:pt x="1132" y="112"/>
                    </a:lnTo>
                    <a:lnTo>
                      <a:pt x="1133" y="116"/>
                    </a:lnTo>
                    <a:lnTo>
                      <a:pt x="1135" y="121"/>
                    </a:lnTo>
                    <a:lnTo>
                      <a:pt x="1136" y="127"/>
                    </a:lnTo>
                    <a:lnTo>
                      <a:pt x="1138" y="132"/>
                    </a:lnTo>
                    <a:lnTo>
                      <a:pt x="1141" y="136"/>
                    </a:lnTo>
                    <a:lnTo>
                      <a:pt x="1143" y="142"/>
                    </a:lnTo>
                    <a:lnTo>
                      <a:pt x="1144" y="147"/>
                    </a:lnTo>
                    <a:lnTo>
                      <a:pt x="1146" y="153"/>
                    </a:lnTo>
                    <a:lnTo>
                      <a:pt x="1149" y="158"/>
                    </a:lnTo>
                    <a:lnTo>
                      <a:pt x="1150" y="164"/>
                    </a:lnTo>
                    <a:lnTo>
                      <a:pt x="1152" y="170"/>
                    </a:lnTo>
                    <a:lnTo>
                      <a:pt x="1153" y="175"/>
                    </a:lnTo>
                    <a:lnTo>
                      <a:pt x="1155" y="181"/>
                    </a:lnTo>
                    <a:lnTo>
                      <a:pt x="1158" y="187"/>
                    </a:lnTo>
                    <a:lnTo>
                      <a:pt x="1160" y="193"/>
                    </a:lnTo>
                    <a:lnTo>
                      <a:pt x="1161" y="199"/>
                    </a:lnTo>
                    <a:lnTo>
                      <a:pt x="1163" y="205"/>
                    </a:lnTo>
                    <a:lnTo>
                      <a:pt x="1166" y="212"/>
                    </a:lnTo>
                    <a:lnTo>
                      <a:pt x="1167" y="218"/>
                    </a:lnTo>
                    <a:lnTo>
                      <a:pt x="1169" y="225"/>
                    </a:lnTo>
                    <a:lnTo>
                      <a:pt x="1170" y="232"/>
                    </a:lnTo>
                    <a:lnTo>
                      <a:pt x="1173" y="238"/>
                    </a:lnTo>
                    <a:lnTo>
                      <a:pt x="1175" y="245"/>
                    </a:lnTo>
                    <a:lnTo>
                      <a:pt x="1176" y="252"/>
                    </a:lnTo>
                    <a:lnTo>
                      <a:pt x="1178" y="258"/>
                    </a:lnTo>
                    <a:lnTo>
                      <a:pt x="1179" y="265"/>
                    </a:lnTo>
                    <a:lnTo>
                      <a:pt x="1183" y="273"/>
                    </a:lnTo>
                    <a:lnTo>
                      <a:pt x="1184" y="279"/>
                    </a:lnTo>
                    <a:lnTo>
                      <a:pt x="1186" y="287"/>
                    </a:lnTo>
                    <a:lnTo>
                      <a:pt x="1187" y="295"/>
                    </a:lnTo>
                    <a:lnTo>
                      <a:pt x="1190" y="301"/>
                    </a:lnTo>
                    <a:lnTo>
                      <a:pt x="1192" y="308"/>
                    </a:lnTo>
                    <a:lnTo>
                      <a:pt x="1193" y="316"/>
                    </a:lnTo>
                    <a:lnTo>
                      <a:pt x="1195" y="324"/>
                    </a:lnTo>
                    <a:lnTo>
                      <a:pt x="1196" y="331"/>
                    </a:lnTo>
                    <a:lnTo>
                      <a:pt x="1199" y="339"/>
                    </a:lnTo>
                    <a:lnTo>
                      <a:pt x="1201" y="347"/>
                    </a:lnTo>
                    <a:lnTo>
                      <a:pt x="1203" y="354"/>
                    </a:lnTo>
                    <a:lnTo>
                      <a:pt x="1204" y="364"/>
                    </a:lnTo>
                    <a:lnTo>
                      <a:pt x="1207" y="371"/>
                    </a:lnTo>
                    <a:lnTo>
                      <a:pt x="1209" y="379"/>
                    </a:lnTo>
                    <a:lnTo>
                      <a:pt x="1210" y="387"/>
                    </a:lnTo>
                    <a:lnTo>
                      <a:pt x="1212" y="396"/>
                    </a:lnTo>
                    <a:lnTo>
                      <a:pt x="1213" y="404"/>
                    </a:lnTo>
                    <a:lnTo>
                      <a:pt x="1216" y="411"/>
                    </a:lnTo>
                    <a:lnTo>
                      <a:pt x="1218" y="420"/>
                    </a:lnTo>
                    <a:lnTo>
                      <a:pt x="1219" y="428"/>
                    </a:lnTo>
                    <a:lnTo>
                      <a:pt x="1221" y="437"/>
                    </a:lnTo>
                    <a:lnTo>
                      <a:pt x="1224" y="447"/>
                    </a:lnTo>
                    <a:lnTo>
                      <a:pt x="1226" y="454"/>
                    </a:lnTo>
                    <a:lnTo>
                      <a:pt x="1227" y="463"/>
                    </a:lnTo>
                    <a:lnTo>
                      <a:pt x="1229" y="473"/>
                    </a:lnTo>
                    <a:lnTo>
                      <a:pt x="1232" y="480"/>
                    </a:lnTo>
                    <a:lnTo>
                      <a:pt x="1233" y="490"/>
                    </a:lnTo>
                    <a:lnTo>
                      <a:pt x="1235" y="499"/>
                    </a:lnTo>
                    <a:lnTo>
                      <a:pt x="1236" y="508"/>
                    </a:lnTo>
                    <a:lnTo>
                      <a:pt x="1238" y="517"/>
                    </a:lnTo>
                    <a:lnTo>
                      <a:pt x="1241" y="526"/>
                    </a:lnTo>
                    <a:lnTo>
                      <a:pt x="1242" y="536"/>
                    </a:lnTo>
                    <a:lnTo>
                      <a:pt x="1244" y="545"/>
                    </a:lnTo>
                    <a:lnTo>
                      <a:pt x="1246" y="554"/>
                    </a:lnTo>
                    <a:lnTo>
                      <a:pt x="1249" y="563"/>
                    </a:lnTo>
                    <a:lnTo>
                      <a:pt x="1250" y="573"/>
                    </a:lnTo>
                    <a:lnTo>
                      <a:pt x="1252" y="582"/>
                    </a:lnTo>
                    <a:lnTo>
                      <a:pt x="1253" y="591"/>
                    </a:lnTo>
                    <a:lnTo>
                      <a:pt x="1255" y="600"/>
                    </a:lnTo>
                    <a:lnTo>
                      <a:pt x="1258" y="611"/>
                    </a:lnTo>
                    <a:lnTo>
                      <a:pt x="1259" y="620"/>
                    </a:lnTo>
                    <a:lnTo>
                      <a:pt x="1261" y="629"/>
                    </a:lnTo>
                    <a:lnTo>
                      <a:pt x="1262" y="640"/>
                    </a:lnTo>
                    <a:lnTo>
                      <a:pt x="1266" y="649"/>
                    </a:lnTo>
                    <a:lnTo>
                      <a:pt x="1267" y="659"/>
                    </a:lnTo>
                    <a:lnTo>
                      <a:pt x="1269" y="669"/>
                    </a:lnTo>
                    <a:lnTo>
                      <a:pt x="1270" y="678"/>
                    </a:lnTo>
                    <a:lnTo>
                      <a:pt x="1272" y="689"/>
                    </a:lnTo>
                    <a:lnTo>
                      <a:pt x="1275" y="698"/>
                    </a:lnTo>
                    <a:lnTo>
                      <a:pt x="1276" y="709"/>
                    </a:lnTo>
                    <a:lnTo>
                      <a:pt x="1278" y="718"/>
                    </a:lnTo>
                    <a:lnTo>
                      <a:pt x="1279" y="729"/>
                    </a:lnTo>
                    <a:lnTo>
                      <a:pt x="1282" y="738"/>
                    </a:lnTo>
                    <a:lnTo>
                      <a:pt x="1284" y="749"/>
                    </a:lnTo>
                    <a:lnTo>
                      <a:pt x="1285" y="758"/>
                    </a:lnTo>
                    <a:lnTo>
                      <a:pt x="1287" y="769"/>
                    </a:lnTo>
                    <a:lnTo>
                      <a:pt x="1289" y="780"/>
                    </a:lnTo>
                    <a:lnTo>
                      <a:pt x="1292" y="789"/>
                    </a:lnTo>
                    <a:lnTo>
                      <a:pt x="1293" y="800"/>
                    </a:lnTo>
                    <a:lnTo>
                      <a:pt x="1295" y="811"/>
                    </a:lnTo>
                    <a:lnTo>
                      <a:pt x="1296" y="820"/>
                    </a:lnTo>
                    <a:lnTo>
                      <a:pt x="1299" y="831"/>
                    </a:lnTo>
                    <a:lnTo>
                      <a:pt x="1301" y="841"/>
                    </a:lnTo>
                    <a:lnTo>
                      <a:pt x="1302" y="851"/>
                    </a:lnTo>
                    <a:lnTo>
                      <a:pt x="1304" y="861"/>
                    </a:lnTo>
                    <a:lnTo>
                      <a:pt x="1307" y="872"/>
                    </a:lnTo>
                    <a:lnTo>
                      <a:pt x="1309" y="883"/>
                    </a:lnTo>
                    <a:lnTo>
                      <a:pt x="1310" y="894"/>
                    </a:lnTo>
                    <a:lnTo>
                      <a:pt x="1312" y="903"/>
                    </a:lnTo>
                    <a:lnTo>
                      <a:pt x="1313" y="913"/>
                    </a:lnTo>
                    <a:lnTo>
                      <a:pt x="1316" y="92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Freeform 61">
                <a:extLst>
                  <a:ext uri="{FF2B5EF4-FFF2-40B4-BE49-F238E27FC236}">
                    <a16:creationId xmlns:a16="http://schemas.microsoft.com/office/drawing/2014/main" id="{4A5312FD-B97F-4447-BB80-3CEB87553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2048"/>
                <a:ext cx="159" cy="596"/>
              </a:xfrm>
              <a:custGeom>
                <a:avLst/>
                <a:gdLst>
                  <a:gd name="T0" fmla="*/ 1 w 318"/>
                  <a:gd name="T1" fmla="*/ 0 h 1194"/>
                  <a:gd name="T2" fmla="*/ 1 w 318"/>
                  <a:gd name="T3" fmla="*/ 0 h 1194"/>
                  <a:gd name="T4" fmla="*/ 1 w 318"/>
                  <a:gd name="T5" fmla="*/ 0 h 1194"/>
                  <a:gd name="T6" fmla="*/ 1 w 318"/>
                  <a:gd name="T7" fmla="*/ 0 h 1194"/>
                  <a:gd name="T8" fmla="*/ 1 w 318"/>
                  <a:gd name="T9" fmla="*/ 0 h 1194"/>
                  <a:gd name="T10" fmla="*/ 1 w 318"/>
                  <a:gd name="T11" fmla="*/ 0 h 1194"/>
                  <a:gd name="T12" fmla="*/ 1 w 318"/>
                  <a:gd name="T13" fmla="*/ 0 h 1194"/>
                  <a:gd name="T14" fmla="*/ 1 w 318"/>
                  <a:gd name="T15" fmla="*/ 0 h 1194"/>
                  <a:gd name="T16" fmla="*/ 1 w 318"/>
                  <a:gd name="T17" fmla="*/ 0 h 1194"/>
                  <a:gd name="T18" fmla="*/ 1 w 318"/>
                  <a:gd name="T19" fmla="*/ 0 h 1194"/>
                  <a:gd name="T20" fmla="*/ 1 w 318"/>
                  <a:gd name="T21" fmla="*/ 0 h 1194"/>
                  <a:gd name="T22" fmla="*/ 1 w 318"/>
                  <a:gd name="T23" fmla="*/ 0 h 1194"/>
                  <a:gd name="T24" fmla="*/ 1 w 318"/>
                  <a:gd name="T25" fmla="*/ 0 h 1194"/>
                  <a:gd name="T26" fmla="*/ 1 w 318"/>
                  <a:gd name="T27" fmla="*/ 0 h 1194"/>
                  <a:gd name="T28" fmla="*/ 1 w 318"/>
                  <a:gd name="T29" fmla="*/ 0 h 1194"/>
                  <a:gd name="T30" fmla="*/ 1 w 318"/>
                  <a:gd name="T31" fmla="*/ 0 h 1194"/>
                  <a:gd name="T32" fmla="*/ 1 w 318"/>
                  <a:gd name="T33" fmla="*/ 0 h 1194"/>
                  <a:gd name="T34" fmla="*/ 1 w 318"/>
                  <a:gd name="T35" fmla="*/ 0 h 1194"/>
                  <a:gd name="T36" fmla="*/ 1 w 318"/>
                  <a:gd name="T37" fmla="*/ 0 h 1194"/>
                  <a:gd name="T38" fmla="*/ 1 w 318"/>
                  <a:gd name="T39" fmla="*/ 0 h 1194"/>
                  <a:gd name="T40" fmla="*/ 1 w 318"/>
                  <a:gd name="T41" fmla="*/ 0 h 1194"/>
                  <a:gd name="T42" fmla="*/ 1 w 318"/>
                  <a:gd name="T43" fmla="*/ 0 h 1194"/>
                  <a:gd name="T44" fmla="*/ 1 w 318"/>
                  <a:gd name="T45" fmla="*/ 0 h 1194"/>
                  <a:gd name="T46" fmla="*/ 1 w 318"/>
                  <a:gd name="T47" fmla="*/ 0 h 1194"/>
                  <a:gd name="T48" fmla="*/ 1 w 318"/>
                  <a:gd name="T49" fmla="*/ 0 h 1194"/>
                  <a:gd name="T50" fmla="*/ 1 w 318"/>
                  <a:gd name="T51" fmla="*/ 0 h 1194"/>
                  <a:gd name="T52" fmla="*/ 1 w 318"/>
                  <a:gd name="T53" fmla="*/ 0 h 1194"/>
                  <a:gd name="T54" fmla="*/ 1 w 318"/>
                  <a:gd name="T55" fmla="*/ 0 h 1194"/>
                  <a:gd name="T56" fmla="*/ 1 w 318"/>
                  <a:gd name="T57" fmla="*/ 0 h 1194"/>
                  <a:gd name="T58" fmla="*/ 1 w 318"/>
                  <a:gd name="T59" fmla="*/ 0 h 1194"/>
                  <a:gd name="T60" fmla="*/ 1 w 318"/>
                  <a:gd name="T61" fmla="*/ 0 h 1194"/>
                  <a:gd name="T62" fmla="*/ 1 w 318"/>
                  <a:gd name="T63" fmla="*/ 0 h 1194"/>
                  <a:gd name="T64" fmla="*/ 1 w 318"/>
                  <a:gd name="T65" fmla="*/ 0 h 1194"/>
                  <a:gd name="T66" fmla="*/ 1 w 318"/>
                  <a:gd name="T67" fmla="*/ 0 h 1194"/>
                  <a:gd name="T68" fmla="*/ 1 w 318"/>
                  <a:gd name="T69" fmla="*/ 0 h 1194"/>
                  <a:gd name="T70" fmla="*/ 1 w 318"/>
                  <a:gd name="T71" fmla="*/ 0 h 1194"/>
                  <a:gd name="T72" fmla="*/ 1 w 318"/>
                  <a:gd name="T73" fmla="*/ 0 h 1194"/>
                  <a:gd name="T74" fmla="*/ 1 w 318"/>
                  <a:gd name="T75" fmla="*/ 0 h 1194"/>
                  <a:gd name="T76" fmla="*/ 1 w 318"/>
                  <a:gd name="T77" fmla="*/ 0 h 1194"/>
                  <a:gd name="T78" fmla="*/ 1 w 318"/>
                  <a:gd name="T79" fmla="*/ 0 h 1194"/>
                  <a:gd name="T80" fmla="*/ 1 w 318"/>
                  <a:gd name="T81" fmla="*/ 0 h 1194"/>
                  <a:gd name="T82" fmla="*/ 1 w 318"/>
                  <a:gd name="T83" fmla="*/ 0 h 1194"/>
                  <a:gd name="T84" fmla="*/ 1 w 318"/>
                  <a:gd name="T85" fmla="*/ 0 h 1194"/>
                  <a:gd name="T86" fmla="*/ 1 w 318"/>
                  <a:gd name="T87" fmla="*/ 0 h 1194"/>
                  <a:gd name="T88" fmla="*/ 1 w 318"/>
                  <a:gd name="T89" fmla="*/ 0 h 1194"/>
                  <a:gd name="T90" fmla="*/ 1 w 318"/>
                  <a:gd name="T91" fmla="*/ 0 h 1194"/>
                  <a:gd name="T92" fmla="*/ 1 w 318"/>
                  <a:gd name="T93" fmla="*/ 0 h 1194"/>
                  <a:gd name="T94" fmla="*/ 1 w 318"/>
                  <a:gd name="T95" fmla="*/ 0 h 1194"/>
                  <a:gd name="T96" fmla="*/ 1 w 318"/>
                  <a:gd name="T97" fmla="*/ 0 h 1194"/>
                  <a:gd name="T98" fmla="*/ 1 w 318"/>
                  <a:gd name="T99" fmla="*/ 0 h 1194"/>
                  <a:gd name="T100" fmla="*/ 1 w 318"/>
                  <a:gd name="T101" fmla="*/ 0 h 1194"/>
                  <a:gd name="T102" fmla="*/ 1 w 318"/>
                  <a:gd name="T103" fmla="*/ 0 h 1194"/>
                  <a:gd name="T104" fmla="*/ 1 w 318"/>
                  <a:gd name="T105" fmla="*/ 0 h 1194"/>
                  <a:gd name="T106" fmla="*/ 1 w 318"/>
                  <a:gd name="T107" fmla="*/ 0 h 1194"/>
                  <a:gd name="T108" fmla="*/ 1 w 318"/>
                  <a:gd name="T109" fmla="*/ 0 h 1194"/>
                  <a:gd name="T110" fmla="*/ 1 w 318"/>
                  <a:gd name="T111" fmla="*/ 0 h 119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18"/>
                  <a:gd name="T169" fmla="*/ 0 h 1194"/>
                  <a:gd name="T170" fmla="*/ 318 w 318"/>
                  <a:gd name="T171" fmla="*/ 1194 h 119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18" h="1194">
                    <a:moveTo>
                      <a:pt x="0" y="0"/>
                    </a:moveTo>
                    <a:lnTo>
                      <a:pt x="2" y="11"/>
                    </a:lnTo>
                    <a:lnTo>
                      <a:pt x="3" y="22"/>
                    </a:lnTo>
                    <a:lnTo>
                      <a:pt x="5" y="32"/>
                    </a:lnTo>
                    <a:lnTo>
                      <a:pt x="8" y="43"/>
                    </a:lnTo>
                    <a:lnTo>
                      <a:pt x="9" y="52"/>
                    </a:lnTo>
                    <a:lnTo>
                      <a:pt x="11" y="63"/>
                    </a:lnTo>
                    <a:lnTo>
                      <a:pt x="12" y="74"/>
                    </a:lnTo>
                    <a:lnTo>
                      <a:pt x="14" y="85"/>
                    </a:lnTo>
                    <a:lnTo>
                      <a:pt x="17" y="95"/>
                    </a:lnTo>
                    <a:lnTo>
                      <a:pt x="19" y="106"/>
                    </a:lnTo>
                    <a:lnTo>
                      <a:pt x="20" y="117"/>
                    </a:lnTo>
                    <a:lnTo>
                      <a:pt x="22" y="128"/>
                    </a:lnTo>
                    <a:lnTo>
                      <a:pt x="25" y="137"/>
                    </a:lnTo>
                    <a:lnTo>
                      <a:pt x="26" y="148"/>
                    </a:lnTo>
                    <a:lnTo>
                      <a:pt x="28" y="158"/>
                    </a:lnTo>
                    <a:lnTo>
                      <a:pt x="29" y="169"/>
                    </a:lnTo>
                    <a:lnTo>
                      <a:pt x="31" y="180"/>
                    </a:lnTo>
                    <a:lnTo>
                      <a:pt x="34" y="191"/>
                    </a:lnTo>
                    <a:lnTo>
                      <a:pt x="36" y="201"/>
                    </a:lnTo>
                    <a:lnTo>
                      <a:pt x="37" y="212"/>
                    </a:lnTo>
                    <a:lnTo>
                      <a:pt x="39" y="223"/>
                    </a:lnTo>
                    <a:lnTo>
                      <a:pt x="42" y="232"/>
                    </a:lnTo>
                    <a:lnTo>
                      <a:pt x="43" y="243"/>
                    </a:lnTo>
                    <a:lnTo>
                      <a:pt x="45" y="254"/>
                    </a:lnTo>
                    <a:lnTo>
                      <a:pt x="46" y="264"/>
                    </a:lnTo>
                    <a:lnTo>
                      <a:pt x="49" y="275"/>
                    </a:lnTo>
                    <a:lnTo>
                      <a:pt x="51" y="286"/>
                    </a:lnTo>
                    <a:lnTo>
                      <a:pt x="52" y="295"/>
                    </a:lnTo>
                    <a:lnTo>
                      <a:pt x="54" y="306"/>
                    </a:lnTo>
                    <a:lnTo>
                      <a:pt x="55" y="317"/>
                    </a:lnTo>
                    <a:lnTo>
                      <a:pt x="59" y="327"/>
                    </a:lnTo>
                    <a:lnTo>
                      <a:pt x="60" y="338"/>
                    </a:lnTo>
                    <a:lnTo>
                      <a:pt x="62" y="347"/>
                    </a:lnTo>
                    <a:lnTo>
                      <a:pt x="63" y="358"/>
                    </a:lnTo>
                    <a:lnTo>
                      <a:pt x="66" y="369"/>
                    </a:lnTo>
                    <a:lnTo>
                      <a:pt x="68" y="380"/>
                    </a:lnTo>
                    <a:lnTo>
                      <a:pt x="69" y="389"/>
                    </a:lnTo>
                    <a:lnTo>
                      <a:pt x="71" y="400"/>
                    </a:lnTo>
                    <a:lnTo>
                      <a:pt x="72" y="410"/>
                    </a:lnTo>
                    <a:lnTo>
                      <a:pt x="75" y="420"/>
                    </a:lnTo>
                    <a:lnTo>
                      <a:pt x="77" y="430"/>
                    </a:lnTo>
                    <a:lnTo>
                      <a:pt x="79" y="439"/>
                    </a:lnTo>
                    <a:lnTo>
                      <a:pt x="80" y="450"/>
                    </a:lnTo>
                    <a:lnTo>
                      <a:pt x="83" y="461"/>
                    </a:lnTo>
                    <a:lnTo>
                      <a:pt x="85" y="470"/>
                    </a:lnTo>
                    <a:lnTo>
                      <a:pt x="86" y="481"/>
                    </a:lnTo>
                    <a:lnTo>
                      <a:pt x="88" y="490"/>
                    </a:lnTo>
                    <a:lnTo>
                      <a:pt x="89" y="501"/>
                    </a:lnTo>
                    <a:lnTo>
                      <a:pt x="92" y="510"/>
                    </a:lnTo>
                    <a:lnTo>
                      <a:pt x="94" y="521"/>
                    </a:lnTo>
                    <a:lnTo>
                      <a:pt x="95" y="530"/>
                    </a:lnTo>
                    <a:lnTo>
                      <a:pt x="97" y="539"/>
                    </a:lnTo>
                    <a:lnTo>
                      <a:pt x="100" y="550"/>
                    </a:lnTo>
                    <a:lnTo>
                      <a:pt x="102" y="559"/>
                    </a:lnTo>
                    <a:lnTo>
                      <a:pt x="103" y="568"/>
                    </a:lnTo>
                    <a:lnTo>
                      <a:pt x="105" y="579"/>
                    </a:lnTo>
                    <a:lnTo>
                      <a:pt x="106" y="588"/>
                    </a:lnTo>
                    <a:lnTo>
                      <a:pt x="109" y="598"/>
                    </a:lnTo>
                    <a:lnTo>
                      <a:pt x="111" y="607"/>
                    </a:lnTo>
                    <a:lnTo>
                      <a:pt x="112" y="616"/>
                    </a:lnTo>
                    <a:lnTo>
                      <a:pt x="114" y="625"/>
                    </a:lnTo>
                    <a:lnTo>
                      <a:pt x="117" y="636"/>
                    </a:lnTo>
                    <a:lnTo>
                      <a:pt x="118" y="645"/>
                    </a:lnTo>
                    <a:lnTo>
                      <a:pt x="120" y="654"/>
                    </a:lnTo>
                    <a:lnTo>
                      <a:pt x="122" y="664"/>
                    </a:lnTo>
                    <a:lnTo>
                      <a:pt x="125" y="673"/>
                    </a:lnTo>
                    <a:lnTo>
                      <a:pt x="126" y="682"/>
                    </a:lnTo>
                    <a:lnTo>
                      <a:pt x="128" y="690"/>
                    </a:lnTo>
                    <a:lnTo>
                      <a:pt x="129" y="699"/>
                    </a:lnTo>
                    <a:lnTo>
                      <a:pt x="131" y="708"/>
                    </a:lnTo>
                    <a:lnTo>
                      <a:pt x="134" y="717"/>
                    </a:lnTo>
                    <a:lnTo>
                      <a:pt x="135" y="727"/>
                    </a:lnTo>
                    <a:lnTo>
                      <a:pt x="137" y="734"/>
                    </a:lnTo>
                    <a:lnTo>
                      <a:pt x="138" y="744"/>
                    </a:lnTo>
                    <a:lnTo>
                      <a:pt x="142" y="753"/>
                    </a:lnTo>
                    <a:lnTo>
                      <a:pt x="143" y="760"/>
                    </a:lnTo>
                    <a:lnTo>
                      <a:pt x="145" y="770"/>
                    </a:lnTo>
                    <a:lnTo>
                      <a:pt x="146" y="777"/>
                    </a:lnTo>
                    <a:lnTo>
                      <a:pt x="148" y="787"/>
                    </a:lnTo>
                    <a:lnTo>
                      <a:pt x="151" y="794"/>
                    </a:lnTo>
                    <a:lnTo>
                      <a:pt x="152" y="802"/>
                    </a:lnTo>
                    <a:lnTo>
                      <a:pt x="154" y="811"/>
                    </a:lnTo>
                    <a:lnTo>
                      <a:pt x="155" y="819"/>
                    </a:lnTo>
                    <a:lnTo>
                      <a:pt x="158" y="827"/>
                    </a:lnTo>
                    <a:lnTo>
                      <a:pt x="160" y="834"/>
                    </a:lnTo>
                    <a:lnTo>
                      <a:pt x="161" y="843"/>
                    </a:lnTo>
                    <a:lnTo>
                      <a:pt x="163" y="851"/>
                    </a:lnTo>
                    <a:lnTo>
                      <a:pt x="165" y="859"/>
                    </a:lnTo>
                    <a:lnTo>
                      <a:pt x="168" y="866"/>
                    </a:lnTo>
                    <a:lnTo>
                      <a:pt x="169" y="874"/>
                    </a:lnTo>
                    <a:lnTo>
                      <a:pt x="171" y="882"/>
                    </a:lnTo>
                    <a:lnTo>
                      <a:pt x="172" y="888"/>
                    </a:lnTo>
                    <a:lnTo>
                      <a:pt x="175" y="896"/>
                    </a:lnTo>
                    <a:lnTo>
                      <a:pt x="177" y="903"/>
                    </a:lnTo>
                    <a:lnTo>
                      <a:pt x="178" y="911"/>
                    </a:lnTo>
                    <a:lnTo>
                      <a:pt x="180" y="917"/>
                    </a:lnTo>
                    <a:lnTo>
                      <a:pt x="181" y="925"/>
                    </a:lnTo>
                    <a:lnTo>
                      <a:pt x="185" y="932"/>
                    </a:lnTo>
                    <a:lnTo>
                      <a:pt x="186" y="939"/>
                    </a:lnTo>
                    <a:lnTo>
                      <a:pt x="188" y="946"/>
                    </a:lnTo>
                    <a:lnTo>
                      <a:pt x="189" y="952"/>
                    </a:lnTo>
                    <a:lnTo>
                      <a:pt x="192" y="959"/>
                    </a:lnTo>
                    <a:lnTo>
                      <a:pt x="194" y="966"/>
                    </a:lnTo>
                    <a:lnTo>
                      <a:pt x="195" y="972"/>
                    </a:lnTo>
                    <a:lnTo>
                      <a:pt x="197" y="979"/>
                    </a:lnTo>
                    <a:lnTo>
                      <a:pt x="200" y="985"/>
                    </a:lnTo>
                    <a:lnTo>
                      <a:pt x="201" y="991"/>
                    </a:lnTo>
                    <a:lnTo>
                      <a:pt x="203" y="997"/>
                    </a:lnTo>
                    <a:lnTo>
                      <a:pt x="204" y="1003"/>
                    </a:lnTo>
                    <a:lnTo>
                      <a:pt x="206" y="1009"/>
                    </a:lnTo>
                    <a:lnTo>
                      <a:pt x="209" y="1015"/>
                    </a:lnTo>
                    <a:lnTo>
                      <a:pt x="211" y="1022"/>
                    </a:lnTo>
                    <a:lnTo>
                      <a:pt x="212" y="1026"/>
                    </a:lnTo>
                    <a:lnTo>
                      <a:pt x="214" y="1032"/>
                    </a:lnTo>
                    <a:lnTo>
                      <a:pt x="217" y="1038"/>
                    </a:lnTo>
                    <a:lnTo>
                      <a:pt x="218" y="1043"/>
                    </a:lnTo>
                    <a:lnTo>
                      <a:pt x="220" y="1049"/>
                    </a:lnTo>
                    <a:lnTo>
                      <a:pt x="221" y="1054"/>
                    </a:lnTo>
                    <a:lnTo>
                      <a:pt x="223" y="1060"/>
                    </a:lnTo>
                    <a:lnTo>
                      <a:pt x="226" y="1065"/>
                    </a:lnTo>
                    <a:lnTo>
                      <a:pt x="228" y="1069"/>
                    </a:lnTo>
                    <a:lnTo>
                      <a:pt x="229" y="1074"/>
                    </a:lnTo>
                    <a:lnTo>
                      <a:pt x="231" y="1080"/>
                    </a:lnTo>
                    <a:lnTo>
                      <a:pt x="234" y="1085"/>
                    </a:lnTo>
                    <a:lnTo>
                      <a:pt x="235" y="1089"/>
                    </a:lnTo>
                    <a:lnTo>
                      <a:pt x="237" y="1094"/>
                    </a:lnTo>
                    <a:lnTo>
                      <a:pt x="238" y="1098"/>
                    </a:lnTo>
                    <a:lnTo>
                      <a:pt x="240" y="1101"/>
                    </a:lnTo>
                    <a:lnTo>
                      <a:pt x="243" y="1106"/>
                    </a:lnTo>
                    <a:lnTo>
                      <a:pt x="244" y="1111"/>
                    </a:lnTo>
                    <a:lnTo>
                      <a:pt x="246" y="1114"/>
                    </a:lnTo>
                    <a:lnTo>
                      <a:pt x="248" y="1118"/>
                    </a:lnTo>
                    <a:lnTo>
                      <a:pt x="251" y="1123"/>
                    </a:lnTo>
                    <a:lnTo>
                      <a:pt x="252" y="1126"/>
                    </a:lnTo>
                    <a:lnTo>
                      <a:pt x="254" y="1129"/>
                    </a:lnTo>
                    <a:lnTo>
                      <a:pt x="255" y="1134"/>
                    </a:lnTo>
                    <a:lnTo>
                      <a:pt x="258" y="1137"/>
                    </a:lnTo>
                    <a:lnTo>
                      <a:pt x="260" y="1140"/>
                    </a:lnTo>
                    <a:lnTo>
                      <a:pt x="261" y="1143"/>
                    </a:lnTo>
                    <a:lnTo>
                      <a:pt x="263" y="1146"/>
                    </a:lnTo>
                    <a:lnTo>
                      <a:pt x="264" y="1149"/>
                    </a:lnTo>
                    <a:lnTo>
                      <a:pt x="267" y="1152"/>
                    </a:lnTo>
                    <a:lnTo>
                      <a:pt x="269" y="1155"/>
                    </a:lnTo>
                    <a:lnTo>
                      <a:pt x="271" y="1158"/>
                    </a:lnTo>
                    <a:lnTo>
                      <a:pt x="272" y="1161"/>
                    </a:lnTo>
                    <a:lnTo>
                      <a:pt x="275" y="1163"/>
                    </a:lnTo>
                    <a:lnTo>
                      <a:pt x="277" y="1166"/>
                    </a:lnTo>
                    <a:lnTo>
                      <a:pt x="278" y="1167"/>
                    </a:lnTo>
                    <a:lnTo>
                      <a:pt x="280" y="1171"/>
                    </a:lnTo>
                    <a:lnTo>
                      <a:pt x="281" y="1172"/>
                    </a:lnTo>
                    <a:lnTo>
                      <a:pt x="284" y="1175"/>
                    </a:lnTo>
                    <a:lnTo>
                      <a:pt x="286" y="1177"/>
                    </a:lnTo>
                    <a:lnTo>
                      <a:pt x="287" y="1178"/>
                    </a:lnTo>
                    <a:lnTo>
                      <a:pt x="289" y="1180"/>
                    </a:lnTo>
                    <a:lnTo>
                      <a:pt x="292" y="1181"/>
                    </a:lnTo>
                    <a:lnTo>
                      <a:pt x="294" y="1183"/>
                    </a:lnTo>
                    <a:lnTo>
                      <a:pt x="295" y="1184"/>
                    </a:lnTo>
                    <a:lnTo>
                      <a:pt x="297" y="1186"/>
                    </a:lnTo>
                    <a:lnTo>
                      <a:pt x="298" y="1187"/>
                    </a:lnTo>
                    <a:lnTo>
                      <a:pt x="301" y="1187"/>
                    </a:lnTo>
                    <a:lnTo>
                      <a:pt x="303" y="1189"/>
                    </a:lnTo>
                    <a:lnTo>
                      <a:pt x="304" y="1191"/>
                    </a:lnTo>
                    <a:lnTo>
                      <a:pt x="306" y="1191"/>
                    </a:lnTo>
                    <a:lnTo>
                      <a:pt x="309" y="1192"/>
                    </a:lnTo>
                    <a:lnTo>
                      <a:pt x="310" y="1192"/>
                    </a:lnTo>
                    <a:lnTo>
                      <a:pt x="312" y="1192"/>
                    </a:lnTo>
                    <a:lnTo>
                      <a:pt x="314" y="1192"/>
                    </a:lnTo>
                    <a:lnTo>
                      <a:pt x="315" y="1194"/>
                    </a:lnTo>
                    <a:lnTo>
                      <a:pt x="318" y="1194"/>
                    </a:lnTo>
                  </a:path>
                </a:pathLst>
              </a:custGeom>
              <a:noFill/>
              <a:ln w="27051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77" name="组合 24">
              <a:extLst>
                <a:ext uri="{FF2B5EF4-FFF2-40B4-BE49-F238E27FC236}">
                  <a16:creationId xmlns:a16="http://schemas.microsoft.com/office/drawing/2014/main" id="{A9D4C148-450D-4DC5-9BF9-E4A06F0168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832" y="1863425"/>
              <a:ext cx="5882556" cy="2879725"/>
              <a:chOff x="3059832" y="1863425"/>
              <a:chExt cx="5882556" cy="2879725"/>
            </a:xfrm>
          </p:grpSpPr>
          <p:grpSp>
            <p:nvGrpSpPr>
              <p:cNvPr id="14378" name="组合 25">
                <a:extLst>
                  <a:ext uri="{FF2B5EF4-FFF2-40B4-BE49-F238E27FC236}">
                    <a16:creationId xmlns:a16="http://schemas.microsoft.com/office/drawing/2014/main" id="{1569E607-F6E0-41E7-B5DE-9FC019CFB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59832" y="1863425"/>
                <a:ext cx="5882556" cy="2879725"/>
                <a:chOff x="3059832" y="2061443"/>
                <a:chExt cx="5882556" cy="2879725"/>
              </a:xfrm>
            </p:grpSpPr>
            <p:sp>
              <p:nvSpPr>
                <p:cNvPr id="14379" name="Line 7">
                  <a:extLst>
                    <a:ext uri="{FF2B5EF4-FFF2-40B4-BE49-F238E27FC236}">
                      <a16:creationId xmlns:a16="http://schemas.microsoft.com/office/drawing/2014/main" id="{140E9168-AC00-4549-BFC1-43D51CA334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59832" y="3541436"/>
                  <a:ext cx="5882556" cy="793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14339" name="Object 9">
                  <a:extLst>
                    <a:ext uri="{FF2B5EF4-FFF2-40B4-BE49-F238E27FC236}">
                      <a16:creationId xmlns:a16="http://schemas.microsoft.com/office/drawing/2014/main" id="{187BEE3C-A6C1-48EE-995F-4813E51627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42054" y="3671162"/>
                  <a:ext cx="299870" cy="3540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340" name="Object 4">
                  <a:extLst>
                    <a:ext uri="{FF2B5EF4-FFF2-40B4-BE49-F238E27FC236}">
                      <a16:creationId xmlns:a16="http://schemas.microsoft.com/office/drawing/2014/main" id="{A4FAF356-8B4D-49D7-8D95-0A6642186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6953" y="3551728"/>
                  <a:ext cx="284082" cy="3134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80" name="Line 8">
                  <a:extLst>
                    <a:ext uri="{FF2B5EF4-FFF2-40B4-BE49-F238E27FC236}">
                      <a16:creationId xmlns:a16="http://schemas.microsoft.com/office/drawing/2014/main" id="{8CC4B47F-C2EE-4140-861F-A9B068B604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79912" y="2061443"/>
                  <a:ext cx="0" cy="287972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14338" name="对象 26">
                <a:extLst>
                  <a:ext uri="{FF2B5EF4-FFF2-40B4-BE49-F238E27FC236}">
                    <a16:creationId xmlns:a16="http://schemas.microsoft.com/office/drawing/2014/main" id="{595203F5-60AA-46AD-BD8C-3D009B1D6B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0915" y="1866444"/>
                <a:ext cx="343917" cy="378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1" name="右箭头 80">
            <a:extLst>
              <a:ext uri="{FF2B5EF4-FFF2-40B4-BE49-F238E27FC236}">
                <a16:creationId xmlns:a16="http://schemas.microsoft.com/office/drawing/2014/main" id="{29B09A71-FF62-41FC-87FC-0F9D57A5A4BB}"/>
              </a:ext>
            </a:extLst>
          </p:cNvPr>
          <p:cNvSpPr/>
          <p:nvPr/>
        </p:nvSpPr>
        <p:spPr>
          <a:xfrm>
            <a:off x="6716713" y="3806825"/>
            <a:ext cx="379412" cy="401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3" name="下箭头 82">
            <a:extLst>
              <a:ext uri="{FF2B5EF4-FFF2-40B4-BE49-F238E27FC236}">
                <a16:creationId xmlns:a16="http://schemas.microsoft.com/office/drawing/2014/main" id="{6306AEC6-1716-4FC1-B998-D9FB684773F1}"/>
              </a:ext>
            </a:extLst>
          </p:cNvPr>
          <p:cNvSpPr/>
          <p:nvPr/>
        </p:nvSpPr>
        <p:spPr>
          <a:xfrm>
            <a:off x="2520950" y="4910138"/>
            <a:ext cx="238125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1" name="直角上箭头 90">
            <a:extLst>
              <a:ext uri="{FF2B5EF4-FFF2-40B4-BE49-F238E27FC236}">
                <a16:creationId xmlns:a16="http://schemas.microsoft.com/office/drawing/2014/main" id="{56ECA9DA-538B-480E-991B-631D384855FD}"/>
              </a:ext>
            </a:extLst>
          </p:cNvPr>
          <p:cNvSpPr/>
          <p:nvPr/>
        </p:nvSpPr>
        <p:spPr>
          <a:xfrm>
            <a:off x="8229600" y="4652963"/>
            <a:ext cx="711200" cy="19653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80D69-0ACB-4841-BDAD-DABFD2710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1966913"/>
            <a:ext cx="42545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B970B-46E7-48D8-B049-0A229C3F6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06388"/>
            <a:ext cx="2395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44C020-F61C-40F0-96B4-508927556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798513"/>
            <a:ext cx="43910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8FA605-1C9B-4503-AECF-1830A6130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389063"/>
            <a:ext cx="51323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2A1CEE-79B4-4C1E-BB9D-68670B6C34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866900"/>
            <a:ext cx="23891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B3FEAE1-C4ED-4F3B-96BF-947250411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019425"/>
            <a:ext cx="34083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2DADFF-EAF1-4C10-9689-3B069FE0A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63" y="790575"/>
            <a:ext cx="238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883C04D-60C1-40C0-BDEC-AB6747B655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755650"/>
            <a:ext cx="7381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E2E00A1-08C3-4F50-91F5-624D18189A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5" y="2090738"/>
            <a:ext cx="89058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C86EC7-6088-45A9-ACDF-9F9BD1CE7A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01963"/>
            <a:ext cx="31146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F6B0F0B-C3ED-4BB0-82FE-267FD24187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2463800"/>
            <a:ext cx="60467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FF613A-020D-4358-A852-23E9078D2A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3435350"/>
            <a:ext cx="20986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A01DC21-8488-411F-97F4-8CCCCF98AE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3668713"/>
            <a:ext cx="47196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8989A95-2D00-414F-AC8A-05939D831D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6038"/>
            <a:ext cx="204311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B63CF9E-327A-4834-85EB-8D3E90B2CC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5273675"/>
            <a:ext cx="60658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99FED71-3C9D-47A3-A995-FB8B854615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4364038"/>
            <a:ext cx="272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646CF4F-FCF2-48EC-92F0-DFAB0BD361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4322763"/>
            <a:ext cx="460851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24929E5-0F98-437A-978A-1D0093D15A2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929063"/>
            <a:ext cx="20986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9" name="图片 62498">
            <a:extLst>
              <a:ext uri="{FF2B5EF4-FFF2-40B4-BE49-F238E27FC236}">
                <a16:creationId xmlns:a16="http://schemas.microsoft.com/office/drawing/2014/main" id="{D61BE798-A3B5-4953-A9C6-EA32E8C6FA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5154613"/>
            <a:ext cx="23955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02" name="图片 62501">
            <a:extLst>
              <a:ext uri="{FF2B5EF4-FFF2-40B4-BE49-F238E27FC236}">
                <a16:creationId xmlns:a16="http://schemas.microsoft.com/office/drawing/2014/main" id="{77C3D6B7-386C-47C6-8621-8951644DDD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5665788"/>
            <a:ext cx="4711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03" name="图片 62502">
            <a:extLst>
              <a:ext uri="{FF2B5EF4-FFF2-40B4-BE49-F238E27FC236}">
                <a16:creationId xmlns:a16="http://schemas.microsoft.com/office/drawing/2014/main" id="{5E13B3F5-9598-4B43-AE75-A0231322FD4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618163"/>
            <a:ext cx="29194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562BCE0-5033-429B-BDBE-E49CB2CDB4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181725"/>
            <a:ext cx="3719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2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2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2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2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2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2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图片30.png">
            <a:extLst>
              <a:ext uri="{FF2B5EF4-FFF2-40B4-BE49-F238E27FC236}">
                <a16:creationId xmlns:a16="http://schemas.microsoft.com/office/drawing/2014/main" id="{376B1F9A-7410-4A0D-9598-DDFD128FD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5329238"/>
            <a:ext cx="538162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 descr="图片29.png">
            <a:extLst>
              <a:ext uri="{FF2B5EF4-FFF2-40B4-BE49-F238E27FC236}">
                <a16:creationId xmlns:a16="http://schemas.microsoft.com/office/drawing/2014/main" id="{F78C3871-EB93-4CE8-B6CE-924226D7A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149725"/>
            <a:ext cx="89550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图片28.png">
            <a:extLst>
              <a:ext uri="{FF2B5EF4-FFF2-40B4-BE49-F238E27FC236}">
                <a16:creationId xmlns:a16="http://schemas.microsoft.com/office/drawing/2014/main" id="{DF352C22-03C7-428C-A013-FDDF0925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429000"/>
            <a:ext cx="40608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26.png">
            <a:extLst>
              <a:ext uri="{FF2B5EF4-FFF2-40B4-BE49-F238E27FC236}">
                <a16:creationId xmlns:a16="http://schemas.microsoft.com/office/drawing/2014/main" id="{2B781694-93ED-4A21-A47A-0F4A141E6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2765425"/>
            <a:ext cx="27305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25.png">
            <a:extLst>
              <a:ext uri="{FF2B5EF4-FFF2-40B4-BE49-F238E27FC236}">
                <a16:creationId xmlns:a16="http://schemas.microsoft.com/office/drawing/2014/main" id="{6C26DC9D-1985-4959-A320-01068E5BC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71475"/>
            <a:ext cx="2584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灯片编号占位符 1">
            <a:extLst>
              <a:ext uri="{FF2B5EF4-FFF2-40B4-BE49-F238E27FC236}">
                <a16:creationId xmlns:a16="http://schemas.microsoft.com/office/drawing/2014/main" id="{0C7626A7-C55F-4761-BF49-6D1C9A5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E4E0CC-F85E-4669-8D77-1AD90A55183D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8F0A31A-8356-4669-B2D7-9EC092801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1052513"/>
            <a:ext cx="15255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波阵面：</a:t>
            </a:r>
            <a:endParaRPr lang="zh-CN" altLang="en-US" sz="2600"/>
          </a:p>
        </p:txBody>
      </p:sp>
      <p:pic>
        <p:nvPicPr>
          <p:cNvPr id="5" name="Picture 105" descr="D:\本科教学\力学电子教案出版社发行\第二次发行版本\文字公式格式\波阵面1.jpg">
            <a:extLst>
              <a:ext uri="{FF2B5EF4-FFF2-40B4-BE49-F238E27FC236}">
                <a16:creationId xmlns:a16="http://schemas.microsoft.com/office/drawing/2014/main" id="{CBE08FA3-4F53-4E2B-9ECC-74D82529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-26988"/>
            <a:ext cx="2879725" cy="287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08DC275-E9FD-4878-88A2-538E98A37B0D}"/>
              </a:ext>
            </a:extLst>
          </p:cNvPr>
          <p:cNvCxnSpPr/>
          <p:nvPr/>
        </p:nvCxnSpPr>
        <p:spPr>
          <a:xfrm>
            <a:off x="7031038" y="609600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F10FE4-E3F4-4B44-8951-08D900467124}"/>
              </a:ext>
            </a:extLst>
          </p:cNvPr>
          <p:cNvCxnSpPr/>
          <p:nvPr/>
        </p:nvCxnSpPr>
        <p:spPr>
          <a:xfrm>
            <a:off x="7194550" y="598488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8D5E64-4578-43CC-9F40-39B2AD6E48CB}"/>
              </a:ext>
            </a:extLst>
          </p:cNvPr>
          <p:cNvCxnSpPr/>
          <p:nvPr/>
        </p:nvCxnSpPr>
        <p:spPr>
          <a:xfrm>
            <a:off x="7369175" y="609600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A0DFF98-6B07-4195-A8AC-AAA36437395D}"/>
              </a:ext>
            </a:extLst>
          </p:cNvPr>
          <p:cNvCxnSpPr/>
          <p:nvPr/>
        </p:nvCxnSpPr>
        <p:spPr>
          <a:xfrm>
            <a:off x="7524750" y="598488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E3823A-1026-424C-BC3A-792E97955E85}"/>
              </a:ext>
            </a:extLst>
          </p:cNvPr>
          <p:cNvCxnSpPr/>
          <p:nvPr/>
        </p:nvCxnSpPr>
        <p:spPr>
          <a:xfrm>
            <a:off x="7678738" y="609600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12C8D60-E22E-4071-8C5E-9867377926B9}"/>
              </a:ext>
            </a:extLst>
          </p:cNvPr>
          <p:cNvCxnSpPr/>
          <p:nvPr/>
        </p:nvCxnSpPr>
        <p:spPr>
          <a:xfrm>
            <a:off x="7862888" y="604838"/>
            <a:ext cx="0" cy="1739900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上箭头 13">
            <a:extLst>
              <a:ext uri="{FF2B5EF4-FFF2-40B4-BE49-F238E27FC236}">
                <a16:creationId xmlns:a16="http://schemas.microsoft.com/office/drawing/2014/main" id="{BB05D8DF-683C-4599-9800-8248077BAC6E}"/>
              </a:ext>
            </a:extLst>
          </p:cNvPr>
          <p:cNvSpPr/>
          <p:nvPr/>
        </p:nvSpPr>
        <p:spPr>
          <a:xfrm>
            <a:off x="6959600" y="2420938"/>
            <a:ext cx="163513" cy="452437"/>
          </a:xfrm>
          <a:prstGeom prst="upArrow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A6D2F4F-F138-493D-AE6A-C76BBFAA74D5}"/>
              </a:ext>
            </a:extLst>
          </p:cNvPr>
          <p:cNvCxnSpPr/>
          <p:nvPr/>
        </p:nvCxnSpPr>
        <p:spPr>
          <a:xfrm>
            <a:off x="8266113" y="649288"/>
            <a:ext cx="0" cy="17399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06" descr="D:\本科教学\力学电子教案出版社发行\第二次发行版本\文字公式格式\波阵面2.jpg">
            <a:extLst>
              <a:ext uri="{FF2B5EF4-FFF2-40B4-BE49-F238E27FC236}">
                <a16:creationId xmlns:a16="http://schemas.microsoft.com/office/drawing/2014/main" id="{52D8B9B6-3B9E-4E26-AFDA-2869020E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4841875"/>
            <a:ext cx="3614737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1F50493-807D-440E-8FF6-E63E98DBFCC0}"/>
              </a:ext>
            </a:extLst>
          </p:cNvPr>
          <p:cNvCxnSpPr/>
          <p:nvPr/>
        </p:nvCxnSpPr>
        <p:spPr>
          <a:xfrm>
            <a:off x="6659563" y="858838"/>
            <a:ext cx="160655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A094272-070F-4437-A60E-93EECC469668}"/>
              </a:ext>
            </a:extLst>
          </p:cNvPr>
          <p:cNvCxnSpPr/>
          <p:nvPr/>
        </p:nvCxnSpPr>
        <p:spPr>
          <a:xfrm>
            <a:off x="6650038" y="1031875"/>
            <a:ext cx="160496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4F7567-9476-4FE0-BA06-872BC27D2495}"/>
              </a:ext>
            </a:extLst>
          </p:cNvPr>
          <p:cNvCxnSpPr/>
          <p:nvPr/>
        </p:nvCxnSpPr>
        <p:spPr>
          <a:xfrm>
            <a:off x="6638925" y="1236663"/>
            <a:ext cx="1604963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5B4F928-AFC9-4746-972B-19697ACCC6F9}"/>
              </a:ext>
            </a:extLst>
          </p:cNvPr>
          <p:cNvCxnSpPr/>
          <p:nvPr/>
        </p:nvCxnSpPr>
        <p:spPr>
          <a:xfrm>
            <a:off x="6677025" y="1412875"/>
            <a:ext cx="160655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DEDA2F2-8D54-4A72-8E0D-46F0F8F7F487}"/>
              </a:ext>
            </a:extLst>
          </p:cNvPr>
          <p:cNvCxnSpPr/>
          <p:nvPr/>
        </p:nvCxnSpPr>
        <p:spPr>
          <a:xfrm>
            <a:off x="6681788" y="1595438"/>
            <a:ext cx="160655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F711565-77A3-4747-8E11-57D540DD7182}"/>
              </a:ext>
            </a:extLst>
          </p:cNvPr>
          <p:cNvCxnSpPr/>
          <p:nvPr/>
        </p:nvCxnSpPr>
        <p:spPr>
          <a:xfrm>
            <a:off x="6659563" y="1773238"/>
            <a:ext cx="160655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C0BB40-942E-42EB-9B7B-D3C6051EF111}"/>
              </a:ext>
            </a:extLst>
          </p:cNvPr>
          <p:cNvCxnSpPr/>
          <p:nvPr/>
        </p:nvCxnSpPr>
        <p:spPr>
          <a:xfrm>
            <a:off x="6638925" y="1955800"/>
            <a:ext cx="1604963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30C8204-3A31-4FFF-A149-6DF88325967B}"/>
              </a:ext>
            </a:extLst>
          </p:cNvPr>
          <p:cNvCxnSpPr/>
          <p:nvPr/>
        </p:nvCxnSpPr>
        <p:spPr>
          <a:xfrm>
            <a:off x="6638925" y="2133600"/>
            <a:ext cx="1604963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82" name="Picture 30">
            <a:extLst>
              <a:ext uri="{FF2B5EF4-FFF2-40B4-BE49-F238E27FC236}">
                <a16:creationId xmlns:a16="http://schemas.microsoft.com/office/drawing/2014/main" id="{3B8BFFA8-C511-4CC2-99BA-44EE3655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484313"/>
            <a:ext cx="5973763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例10">
            <a:extLst>
              <a:ext uri="{FF2B5EF4-FFF2-40B4-BE49-F238E27FC236}">
                <a16:creationId xmlns:a16="http://schemas.microsoft.com/office/drawing/2014/main" id="{2860C14D-B08A-4162-B161-C0FDDCCC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6"/>
          <a:stretch>
            <a:fillRect/>
          </a:stretch>
        </p:blipFill>
        <p:spPr bwMode="auto">
          <a:xfrm>
            <a:off x="4356100" y="4832350"/>
            <a:ext cx="30988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灯片编号占位符 1">
            <a:extLst>
              <a:ext uri="{FF2B5EF4-FFF2-40B4-BE49-F238E27FC236}">
                <a16:creationId xmlns:a16="http://schemas.microsoft.com/office/drawing/2014/main" id="{0C3EA728-0518-4F37-AF89-FD49FE6A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26FB060-6C15-4655-A17B-A583351AF7E2}" type="slidenum">
              <a:rPr lang="en-US" altLang="zh-CN"/>
              <a:pPr/>
              <a:t>60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32AC2B-4358-494E-8E88-17B95C7DB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41338"/>
            <a:ext cx="8894762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27">
            <a:extLst>
              <a:ext uri="{FF2B5EF4-FFF2-40B4-BE49-F238E27FC236}">
                <a16:creationId xmlns:a16="http://schemas.microsoft.com/office/drawing/2014/main" id="{C3B33CFD-4956-43EB-B4B6-88C452DB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4B8348-2FA3-402E-8661-D5F40979C12D}" type="slidenum">
              <a:rPr lang="en-US" altLang="zh-CN"/>
              <a:pPr/>
              <a:t>61</a:t>
            </a:fld>
            <a:endParaRPr lang="en-US" altLang="zh-CN"/>
          </a:p>
        </p:txBody>
      </p:sp>
      <p:pic>
        <p:nvPicPr>
          <p:cNvPr id="29" name="Picture 3" descr="例10">
            <a:extLst>
              <a:ext uri="{FF2B5EF4-FFF2-40B4-BE49-F238E27FC236}">
                <a16:creationId xmlns:a16="http://schemas.microsoft.com/office/drawing/2014/main" id="{859E960D-286C-4288-8676-94A77F88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6"/>
          <a:stretch>
            <a:fillRect/>
          </a:stretch>
        </p:blipFill>
        <p:spPr bwMode="auto">
          <a:xfrm>
            <a:off x="6156325" y="158750"/>
            <a:ext cx="30988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7D3F0EDB-5097-4CFD-9E4A-E8D31358A05F}"/>
              </a:ext>
            </a:extLst>
          </p:cNvPr>
          <p:cNvSpPr/>
          <p:nvPr/>
        </p:nvSpPr>
        <p:spPr>
          <a:xfrm>
            <a:off x="4572000" y="1628775"/>
            <a:ext cx="360363" cy="400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11B84B4-517D-46E3-A43F-D5E854C2AC86}"/>
              </a:ext>
            </a:extLst>
          </p:cNvPr>
          <p:cNvSpPr/>
          <p:nvPr/>
        </p:nvSpPr>
        <p:spPr>
          <a:xfrm>
            <a:off x="5389563" y="3514725"/>
            <a:ext cx="180975" cy="401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12F6A53-F41D-4EA0-B342-1AFCE95C9009}"/>
              </a:ext>
            </a:extLst>
          </p:cNvPr>
          <p:cNvSpPr/>
          <p:nvPr/>
        </p:nvSpPr>
        <p:spPr>
          <a:xfrm>
            <a:off x="8101013" y="3527425"/>
            <a:ext cx="358775" cy="400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5F8EE8D-E350-4D64-B69A-2DB5FEC08B92}"/>
              </a:ext>
            </a:extLst>
          </p:cNvPr>
          <p:cNvSpPr/>
          <p:nvPr/>
        </p:nvSpPr>
        <p:spPr>
          <a:xfrm>
            <a:off x="4511675" y="1223963"/>
            <a:ext cx="180975" cy="400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6CED81-A864-4399-B11D-C0718A2E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506413"/>
            <a:ext cx="747395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A0E9E6-58C7-43D1-9A4A-B1FD93A61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196975"/>
            <a:ext cx="3030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122E5D-BC2D-435A-869B-054F95F41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677988"/>
            <a:ext cx="2389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5AF337-D8AC-486F-B683-9EA6D3504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1768475"/>
            <a:ext cx="43148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898064-7132-4982-91D1-C135110DA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585913"/>
            <a:ext cx="16287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FD72B3D-45CF-4D2E-B08A-8C6A542FE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2508250"/>
            <a:ext cx="4029076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0A2135-EE11-4D69-AC43-4F35AB4FE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393950"/>
            <a:ext cx="4687888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3C6717-6C34-4F3B-A8B3-D2ACCAE4B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3" y="2401888"/>
            <a:ext cx="5429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343FBE-7146-4AF2-A673-4B511F854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3279775"/>
            <a:ext cx="508476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2AEB43-C5F0-46D0-B623-6D830DAA69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3373438"/>
            <a:ext cx="372427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9A34832-DCF1-4DDD-AEB7-EF32EDDF47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4092575"/>
            <a:ext cx="652938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E8A77F6-2C87-4580-ADBA-9D86ED4A59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4213225"/>
            <a:ext cx="1730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E98977F-C685-427B-8D67-55C5C2C38B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4095750"/>
            <a:ext cx="170656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782D6CB-696B-4EB1-BF5D-2654E5FF59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5818188"/>
            <a:ext cx="52609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A2BF9F5-E174-4DC8-9AF8-0DD293350C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5148263"/>
            <a:ext cx="20605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8C5F902-A8A2-42EA-A8F6-7ACFB9A31E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5248275"/>
            <a:ext cx="186531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4CCC6A7-DF5C-4FE4-9CA0-BBD5109BA0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5919788"/>
            <a:ext cx="17303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1">
            <a:extLst>
              <a:ext uri="{FF2B5EF4-FFF2-40B4-BE49-F238E27FC236}">
                <a16:creationId xmlns:a16="http://schemas.microsoft.com/office/drawing/2014/main" id="{2BD27B8B-FCEB-43C3-A4D0-8CBF1825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3730D62-2555-4A90-8833-71517F484828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64B0F79-E54B-4A7E-99CE-2E4F2AE95D42}"/>
              </a:ext>
            </a:extLst>
          </p:cNvPr>
          <p:cNvSpPr/>
          <p:nvPr/>
        </p:nvSpPr>
        <p:spPr>
          <a:xfrm>
            <a:off x="2843213" y="333375"/>
            <a:ext cx="2212975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5" name="Picture 3" descr="例10">
            <a:extLst>
              <a:ext uri="{FF2B5EF4-FFF2-40B4-BE49-F238E27FC236}">
                <a16:creationId xmlns:a16="http://schemas.microsoft.com/office/drawing/2014/main" id="{67687F80-B39D-4265-B771-373EB5AB5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6"/>
          <a:stretch>
            <a:fillRect/>
          </a:stretch>
        </p:blipFill>
        <p:spPr bwMode="auto">
          <a:xfrm>
            <a:off x="5867400" y="1017588"/>
            <a:ext cx="3098800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2F75137F-2A3B-482B-A7EC-C4EADEC41099}"/>
              </a:ext>
            </a:extLst>
          </p:cNvPr>
          <p:cNvSpPr/>
          <p:nvPr/>
        </p:nvSpPr>
        <p:spPr>
          <a:xfrm>
            <a:off x="6248400" y="3254375"/>
            <a:ext cx="719138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297216F-837A-4102-AF36-5FCFEA6E124B}"/>
              </a:ext>
            </a:extLst>
          </p:cNvPr>
          <p:cNvSpPr/>
          <p:nvPr/>
        </p:nvSpPr>
        <p:spPr>
          <a:xfrm>
            <a:off x="7632700" y="3221038"/>
            <a:ext cx="720725" cy="827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B4ACC7-F1E7-43E0-ACF0-5C6315A3C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344488"/>
            <a:ext cx="52673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1F5888-3208-4688-9115-45EBB92B9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1100138"/>
            <a:ext cx="2754312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1D2488E-B504-4B3F-A4F5-1F122C897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144588"/>
            <a:ext cx="20605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5A9E69-2673-450E-AD4D-2B48F8AF4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1882775"/>
            <a:ext cx="2274888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A647CF-81DB-45FC-BA52-D2E1381B9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928813"/>
            <a:ext cx="2060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756CF6-E6E7-4953-AF91-A7DAFFD8A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659063"/>
            <a:ext cx="80295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E53544-E04F-4730-9803-37C9D170F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3241675"/>
            <a:ext cx="43894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1F7F17-4125-4273-AE24-93BA95CEA2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279775"/>
            <a:ext cx="43830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E5AD3A-F862-400D-AEE3-3FA186212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3913188"/>
            <a:ext cx="56642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7E7BD1-0176-48FB-95EB-051A769D6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5351463"/>
            <a:ext cx="76390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7A132A-B13A-4F03-A6D4-85DF1BA5F6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552950"/>
            <a:ext cx="56149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38B037-D169-41A6-B85A-3A3D36D3D1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6007100"/>
            <a:ext cx="41751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596FD91-2A36-4931-9932-587B894E6F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021388"/>
            <a:ext cx="40544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6A5CE29F-23BC-4D03-BDC9-A74998C0461C}"/>
              </a:ext>
            </a:extLst>
          </p:cNvPr>
          <p:cNvSpPr/>
          <p:nvPr/>
        </p:nvSpPr>
        <p:spPr>
          <a:xfrm>
            <a:off x="4830763" y="5160963"/>
            <a:ext cx="4062412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7587" name="灯片编号占位符 1">
            <a:extLst>
              <a:ext uri="{FF2B5EF4-FFF2-40B4-BE49-F238E27FC236}">
                <a16:creationId xmlns:a16="http://schemas.microsoft.com/office/drawing/2014/main" id="{C2F381E9-FF34-4E9B-B164-A8B67945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27BF654-7B16-4792-B664-FFDA6824FBB3}" type="slidenum">
              <a:rPr lang="en-US" altLang="zh-CN"/>
              <a:pPr/>
              <a:t>63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290718-3D2A-4DD6-95B7-9DD41F72C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950913"/>
            <a:ext cx="8289925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1">
            <a:extLst>
              <a:ext uri="{FF2B5EF4-FFF2-40B4-BE49-F238E27FC236}">
                <a16:creationId xmlns:a16="http://schemas.microsoft.com/office/drawing/2014/main" id="{9F1E357D-949F-442D-B156-2E9ED0ED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9AD30A-09CD-461D-B625-84BAA2995B22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E4C3E4E-EEF9-4B84-9742-D576C95694DA}"/>
              </a:ext>
            </a:extLst>
          </p:cNvPr>
          <p:cNvSpPr/>
          <p:nvPr/>
        </p:nvSpPr>
        <p:spPr>
          <a:xfrm>
            <a:off x="5541963" y="1722438"/>
            <a:ext cx="3563937" cy="720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8" name="Picture 123">
            <a:extLst>
              <a:ext uri="{FF2B5EF4-FFF2-40B4-BE49-F238E27FC236}">
                <a16:creationId xmlns:a16="http://schemas.microsoft.com/office/drawing/2014/main" id="{B291DA44-7612-4D2C-A122-FFBCB3596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18" b="14398"/>
          <a:stretch>
            <a:fillRect/>
          </a:stretch>
        </p:blipFill>
        <p:spPr bwMode="auto">
          <a:xfrm>
            <a:off x="6326188" y="4724400"/>
            <a:ext cx="272256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右箭头 18">
            <a:extLst>
              <a:ext uri="{FF2B5EF4-FFF2-40B4-BE49-F238E27FC236}">
                <a16:creationId xmlns:a16="http://schemas.microsoft.com/office/drawing/2014/main" id="{24421F1F-46D9-4DE5-9FE1-EA70C883F5B2}"/>
              </a:ext>
            </a:extLst>
          </p:cNvPr>
          <p:cNvSpPr/>
          <p:nvPr/>
        </p:nvSpPr>
        <p:spPr>
          <a:xfrm>
            <a:off x="6502400" y="3328988"/>
            <a:ext cx="40798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348C0621-569F-4FC7-85A3-7B4409352D89}"/>
              </a:ext>
            </a:extLst>
          </p:cNvPr>
          <p:cNvSpPr/>
          <p:nvPr/>
        </p:nvSpPr>
        <p:spPr>
          <a:xfrm>
            <a:off x="2782888" y="4457700"/>
            <a:ext cx="438150" cy="287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5CCE5A45-D51F-41F3-BB8C-D9883D4B8BFF}"/>
              </a:ext>
            </a:extLst>
          </p:cNvPr>
          <p:cNvSpPr/>
          <p:nvPr/>
        </p:nvSpPr>
        <p:spPr>
          <a:xfrm>
            <a:off x="2771775" y="5229225"/>
            <a:ext cx="438150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91C89-A5F8-4477-88ED-2112B0D6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44475"/>
            <a:ext cx="18589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47B3A-2C28-4E1B-BC3F-847A625C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892175"/>
            <a:ext cx="87915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F9F1C1-D481-4392-9886-26DCADFC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63" y="3108325"/>
            <a:ext cx="21955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54C8E-3B85-44CB-ABF0-B3E4F1952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497138"/>
            <a:ext cx="3054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DF1D2A-69A2-464D-83AB-AA941CE82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130550"/>
            <a:ext cx="6376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EA0DDA-07DD-4BA5-8CAD-D6A28A2AC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738563"/>
            <a:ext cx="8035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073F47-7B47-4C63-867A-D4C8C77BF9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4640263"/>
            <a:ext cx="21939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EBC0B5-76BB-47B9-89EB-4773AB273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27738"/>
            <a:ext cx="61817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6AF0C2-2FE7-4926-85E1-E108464412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478463"/>
            <a:ext cx="61817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2" grpId="0" animBg="1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图10">
            <a:hlinkClick r:id="rId2" action="ppaction://hlinkfile"/>
            <a:extLst>
              <a:ext uri="{FF2B5EF4-FFF2-40B4-BE49-F238E27FC236}">
                <a16:creationId xmlns:a16="http://schemas.microsoft.com/office/drawing/2014/main" id="{70BDFFC7-B7DE-45A2-BB1A-1DC4336B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>
            <a:fillRect/>
          </a:stretch>
        </p:blipFill>
        <p:spPr bwMode="auto">
          <a:xfrm>
            <a:off x="6061075" y="836613"/>
            <a:ext cx="3076575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灯片编号占位符 1">
            <a:extLst>
              <a:ext uri="{FF2B5EF4-FFF2-40B4-BE49-F238E27FC236}">
                <a16:creationId xmlns:a16="http://schemas.microsoft.com/office/drawing/2014/main" id="{864DFF89-A061-465F-8927-4AB2C848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A8B8FA-262F-4F9D-8E78-414F93E666CA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2F792C79-85D7-4751-943C-48CD9C9220E4}"/>
              </a:ext>
            </a:extLst>
          </p:cNvPr>
          <p:cNvSpPr/>
          <p:nvPr/>
        </p:nvSpPr>
        <p:spPr>
          <a:xfrm>
            <a:off x="3470275" y="2700338"/>
            <a:ext cx="620713" cy="38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组合 11">
            <a:extLst>
              <a:ext uri="{FF2B5EF4-FFF2-40B4-BE49-F238E27FC236}">
                <a16:creationId xmlns:a16="http://schemas.microsoft.com/office/drawing/2014/main" id="{AFDC7A52-2FCF-45D3-BA26-2A08E2B7EBD3}"/>
              </a:ext>
            </a:extLst>
          </p:cNvPr>
          <p:cNvGrpSpPr>
            <a:grpSpLocks/>
          </p:cNvGrpSpPr>
          <p:nvPr/>
        </p:nvGrpSpPr>
        <p:grpSpPr bwMode="auto">
          <a:xfrm>
            <a:off x="5805488" y="3765550"/>
            <a:ext cx="3014662" cy="1295400"/>
            <a:chOff x="5833198" y="2792039"/>
            <a:chExt cx="3015306" cy="1296566"/>
          </a:xfrm>
        </p:grpSpPr>
        <p:pic>
          <p:nvPicPr>
            <p:cNvPr id="69660" name="Picture 6" descr="图10">
              <a:extLst>
                <a:ext uri="{FF2B5EF4-FFF2-40B4-BE49-F238E27FC236}">
                  <a16:creationId xmlns:a16="http://schemas.microsoft.com/office/drawing/2014/main" id="{B34E4944-4549-4ADE-8673-AB211D089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2550" b="23811"/>
            <a:stretch>
              <a:fillRect/>
            </a:stretch>
          </p:blipFill>
          <p:spPr bwMode="auto">
            <a:xfrm>
              <a:off x="5833198" y="2792039"/>
              <a:ext cx="2887886" cy="129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61" name="Picture 3" descr="弦线一端固定">
              <a:extLst>
                <a:ext uri="{FF2B5EF4-FFF2-40B4-BE49-F238E27FC236}">
                  <a16:creationId xmlns:a16="http://schemas.microsoft.com/office/drawing/2014/main" id="{3AE325E6-90F2-4640-AC89-FCE8C22D1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83" t="36089" r="34541" b="22447"/>
            <a:stretch>
              <a:fillRect/>
            </a:stretch>
          </p:blipFill>
          <p:spPr bwMode="auto">
            <a:xfrm>
              <a:off x="8593665" y="3198015"/>
              <a:ext cx="254839" cy="76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F88B3E49-AD83-460C-B4D8-8CBE6780822C}"/>
              </a:ext>
            </a:extLst>
          </p:cNvPr>
          <p:cNvSpPr/>
          <p:nvPr/>
        </p:nvSpPr>
        <p:spPr bwMode="auto">
          <a:xfrm>
            <a:off x="5318125" y="5657850"/>
            <a:ext cx="654050" cy="1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E92EB4C4-C71A-40B7-8F05-0F991ECD618F}"/>
              </a:ext>
            </a:extLst>
          </p:cNvPr>
          <p:cNvSpPr/>
          <p:nvPr/>
        </p:nvSpPr>
        <p:spPr>
          <a:xfrm>
            <a:off x="4899025" y="5411788"/>
            <a:ext cx="620713" cy="382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EC71B-3853-42E4-AE3D-4E3090111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09575"/>
            <a:ext cx="53768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hlinkClick r:id="rId7" action="ppaction://hlinkfile"/>
            <a:extLst>
              <a:ext uri="{FF2B5EF4-FFF2-40B4-BE49-F238E27FC236}">
                <a16:creationId xmlns:a16="http://schemas.microsoft.com/office/drawing/2014/main" id="{D1C3DABD-9590-4BC3-B25A-C394959B0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1828800"/>
            <a:ext cx="1731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E9C7FA-70B3-4E3F-888D-26F525623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39813"/>
            <a:ext cx="53403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BCB834-AE8F-4D24-AFCC-47D84FDA57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3" y="1639888"/>
            <a:ext cx="32178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6AD12E-1AAB-4068-A890-9D40ED2FB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611313"/>
            <a:ext cx="109696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6A85AD-FA3A-4EDD-9AAC-ED95F9025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627188"/>
            <a:ext cx="1090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5ABFBC-19F2-4270-AB4E-E2AAAC1DC7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630363"/>
            <a:ext cx="10969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608C4A-5243-4D2B-8B29-7220C61F21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497138"/>
            <a:ext cx="10302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C62BAA0-373B-40CB-8A5F-521E12AB0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78088"/>
            <a:ext cx="10795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D5B634C-2105-47AD-81E5-04CCEA8EC2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2654300"/>
            <a:ext cx="858837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673F51-CF2F-4262-9017-CAEE5D4247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2460625"/>
            <a:ext cx="94456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E1A7920-D07D-4403-8E4D-AB100B1303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271838"/>
            <a:ext cx="34083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C071761-20E6-4212-851C-5FCB4E862D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273425"/>
            <a:ext cx="34083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F9B647-A11E-46B6-AA02-0373819FF3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4513263"/>
            <a:ext cx="11461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15D6B6E-0BE1-45B5-A779-AFC5B2D767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4506913"/>
            <a:ext cx="10414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B7D60D2-FD0F-4C5A-BE1E-758548AA90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63" y="4506913"/>
            <a:ext cx="11525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BF550FB-43D0-4698-8FAC-BC4BA8F904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5221288"/>
            <a:ext cx="17621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76A9807-9A3C-4E4B-90F3-1E63EFF36F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5203825"/>
            <a:ext cx="3779838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D6530B7-CD44-4468-9BE4-56D49F7F867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5922963"/>
            <a:ext cx="7370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6" name="Picture 34">
            <a:extLst>
              <a:ext uri="{FF2B5EF4-FFF2-40B4-BE49-F238E27FC236}">
                <a16:creationId xmlns:a16="http://schemas.microsoft.com/office/drawing/2014/main" id="{D4F46532-A532-4B7B-B176-035F7E6F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951288"/>
            <a:ext cx="5256212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74E1542-27F2-43D9-B461-9341F4A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B410CFD-792B-418D-B315-B7BDECD0B4F5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4B8D0A5-0D14-45FB-A2C6-4E64A5B20D02}"/>
              </a:ext>
            </a:extLst>
          </p:cNvPr>
          <p:cNvSpPr/>
          <p:nvPr/>
        </p:nvSpPr>
        <p:spPr>
          <a:xfrm>
            <a:off x="5508625" y="5080000"/>
            <a:ext cx="2232025" cy="692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EE274F-6CEA-4833-A616-62CB578E4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9388"/>
            <a:ext cx="6169025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1">
            <a:extLst>
              <a:ext uri="{FF2B5EF4-FFF2-40B4-BE49-F238E27FC236}">
                <a16:creationId xmlns:a16="http://schemas.microsoft.com/office/drawing/2014/main" id="{7FE7CD75-C2F5-47C4-A52B-83901D62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87A741-4CBC-4EE0-89BF-73AFBFDDAAB3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B2981FB-27B4-4926-A6B8-3B3F307E405D}"/>
              </a:ext>
            </a:extLst>
          </p:cNvPr>
          <p:cNvSpPr/>
          <p:nvPr/>
        </p:nvSpPr>
        <p:spPr>
          <a:xfrm>
            <a:off x="611188" y="3241675"/>
            <a:ext cx="6192837" cy="692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CB8C42D-241D-485A-A75F-B892D0BFCC4B}"/>
              </a:ext>
            </a:extLst>
          </p:cNvPr>
          <p:cNvSpPr/>
          <p:nvPr/>
        </p:nvSpPr>
        <p:spPr>
          <a:xfrm>
            <a:off x="611188" y="1773238"/>
            <a:ext cx="7993062" cy="692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D0E371A7-1CE2-4FD2-8286-7172AC2A0AD2}"/>
              </a:ext>
            </a:extLst>
          </p:cNvPr>
          <p:cNvSpPr/>
          <p:nvPr/>
        </p:nvSpPr>
        <p:spPr>
          <a:xfrm>
            <a:off x="2817813" y="2465388"/>
            <a:ext cx="241300" cy="242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21E55355-9E40-4692-884A-E477AB45ED70}"/>
              </a:ext>
            </a:extLst>
          </p:cNvPr>
          <p:cNvSpPr/>
          <p:nvPr/>
        </p:nvSpPr>
        <p:spPr>
          <a:xfrm>
            <a:off x="5508625" y="2997200"/>
            <a:ext cx="287338" cy="2460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E336198F-7385-4280-B103-EE0302270E8B}"/>
              </a:ext>
            </a:extLst>
          </p:cNvPr>
          <p:cNvSpPr/>
          <p:nvPr/>
        </p:nvSpPr>
        <p:spPr>
          <a:xfrm>
            <a:off x="5724525" y="4652963"/>
            <a:ext cx="431800" cy="328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E94FFD-215D-475F-BE0F-E0E6DAA43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441325"/>
            <a:ext cx="22193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18AF05-56D1-4B3E-8200-F206C93FC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71838"/>
            <a:ext cx="6711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624DF1-A33F-4276-BD8C-9E8DC135A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092200"/>
            <a:ext cx="40544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8D5ABD-B8FB-4D93-9637-0C5D07732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800225"/>
            <a:ext cx="83708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5C425A4-3656-49BE-BFE3-736034866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563813"/>
            <a:ext cx="2397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D611B8-B21E-4107-A089-E2EB28D4C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13" y="2500313"/>
            <a:ext cx="2062162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A683A8-51B2-4A5F-8E84-136795D7F9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4141788"/>
            <a:ext cx="47196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0C29F1-9C24-4284-B59A-204A86E99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4878388"/>
            <a:ext cx="90281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29F37FA-3B4B-4F59-A54F-8AFB9BF7D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4114800"/>
            <a:ext cx="2060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6D48AC7-00B7-41AD-A2F6-7E9138DA05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5613400"/>
            <a:ext cx="7705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5ED3440-1A48-4C9F-9280-608267C3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246438"/>
            <a:ext cx="17192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9C1E7F-F42D-4FFF-8E52-3173AF00E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1312863"/>
            <a:ext cx="377348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灯片编号占位符 1">
            <a:extLst>
              <a:ext uri="{FF2B5EF4-FFF2-40B4-BE49-F238E27FC236}">
                <a16:creationId xmlns:a16="http://schemas.microsoft.com/office/drawing/2014/main" id="{47BBAEED-1A54-4710-AEE7-8D2E8F2E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5D5592-0E24-461C-A092-5DA488D24222}" type="slidenum">
              <a:rPr lang="en-US" altLang="zh-CN"/>
              <a:pPr/>
              <a:t>68</a:t>
            </a:fld>
            <a:endParaRPr lang="en-US" altLang="zh-CN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F56CE4B-B6B6-44E8-BD6B-ACFAAC43BC66}"/>
              </a:ext>
            </a:extLst>
          </p:cNvPr>
          <p:cNvCxnSpPr/>
          <p:nvPr/>
        </p:nvCxnSpPr>
        <p:spPr>
          <a:xfrm flipV="1">
            <a:off x="5724525" y="1328738"/>
            <a:ext cx="0" cy="679450"/>
          </a:xfrm>
          <a:prstGeom prst="straightConnector1">
            <a:avLst/>
          </a:prstGeom>
          <a:ln w="25400">
            <a:solidFill>
              <a:srgbClr val="0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706EA7B-14DF-4C5C-A7ED-DA836DE62802}"/>
              </a:ext>
            </a:extLst>
          </p:cNvPr>
          <p:cNvCxnSpPr/>
          <p:nvPr/>
        </p:nvCxnSpPr>
        <p:spPr>
          <a:xfrm flipV="1">
            <a:off x="8027988" y="1087438"/>
            <a:ext cx="0" cy="677862"/>
          </a:xfrm>
          <a:prstGeom prst="straightConnector1">
            <a:avLst/>
          </a:prstGeom>
          <a:ln w="25400">
            <a:solidFill>
              <a:srgbClr val="0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22" name="右箭头 111621">
            <a:extLst>
              <a:ext uri="{FF2B5EF4-FFF2-40B4-BE49-F238E27FC236}">
                <a16:creationId xmlns:a16="http://schemas.microsoft.com/office/drawing/2014/main" id="{31C0E9FC-5A9D-4664-B6C8-42666354563C}"/>
              </a:ext>
            </a:extLst>
          </p:cNvPr>
          <p:cNvSpPr/>
          <p:nvPr/>
        </p:nvSpPr>
        <p:spPr>
          <a:xfrm>
            <a:off x="2484438" y="1700213"/>
            <a:ext cx="431800" cy="30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8" name="右箭头 87">
            <a:extLst>
              <a:ext uri="{FF2B5EF4-FFF2-40B4-BE49-F238E27FC236}">
                <a16:creationId xmlns:a16="http://schemas.microsoft.com/office/drawing/2014/main" id="{4819EE60-282E-426C-8864-39FAD2B81F18}"/>
              </a:ext>
            </a:extLst>
          </p:cNvPr>
          <p:cNvSpPr/>
          <p:nvPr/>
        </p:nvSpPr>
        <p:spPr>
          <a:xfrm>
            <a:off x="3348038" y="5354638"/>
            <a:ext cx="431800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85C96EEE-45D0-43F9-ACCF-F3FFF3949417}"/>
              </a:ext>
            </a:extLst>
          </p:cNvPr>
          <p:cNvSpPr/>
          <p:nvPr/>
        </p:nvSpPr>
        <p:spPr>
          <a:xfrm>
            <a:off x="4643438" y="2913063"/>
            <a:ext cx="433387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2" name="右箭头 101">
            <a:extLst>
              <a:ext uri="{FF2B5EF4-FFF2-40B4-BE49-F238E27FC236}">
                <a16:creationId xmlns:a16="http://schemas.microsoft.com/office/drawing/2014/main" id="{5F8360E5-0FCB-42D7-A6E8-2EA7EC32C16A}"/>
              </a:ext>
            </a:extLst>
          </p:cNvPr>
          <p:cNvSpPr/>
          <p:nvPr/>
        </p:nvSpPr>
        <p:spPr>
          <a:xfrm>
            <a:off x="4572000" y="4137025"/>
            <a:ext cx="4318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11641" name="对象 111640">
            <a:extLst>
              <a:ext uri="{FF2B5EF4-FFF2-40B4-BE49-F238E27FC236}">
                <a16:creationId xmlns:a16="http://schemas.microsoft.com/office/drawing/2014/main" id="{4DBB182D-6467-4105-9162-4ECF2074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500438"/>
            <a:ext cx="274637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42" name="对象 111641">
            <a:extLst>
              <a:ext uri="{FF2B5EF4-FFF2-40B4-BE49-F238E27FC236}">
                <a16:creationId xmlns:a16="http://schemas.microsoft.com/office/drawing/2014/main" id="{1EC36BAD-D86B-40A0-A605-12B1F4AA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578225"/>
            <a:ext cx="249237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1644" name="直接箭头连接符 111643">
            <a:extLst>
              <a:ext uri="{FF2B5EF4-FFF2-40B4-BE49-F238E27FC236}">
                <a16:creationId xmlns:a16="http://schemas.microsoft.com/office/drawing/2014/main" id="{DBDC707C-E9E3-458C-B149-7EA00903E79A}"/>
              </a:ext>
            </a:extLst>
          </p:cNvPr>
          <p:cNvCxnSpPr/>
          <p:nvPr/>
        </p:nvCxnSpPr>
        <p:spPr>
          <a:xfrm flipH="1">
            <a:off x="2843213" y="3644900"/>
            <a:ext cx="5076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46" name="直接连接符 111645">
            <a:extLst>
              <a:ext uri="{FF2B5EF4-FFF2-40B4-BE49-F238E27FC236}">
                <a16:creationId xmlns:a16="http://schemas.microsoft.com/office/drawing/2014/main" id="{07844726-B93E-4D25-A8BF-079542E5FFE3}"/>
              </a:ext>
            </a:extLst>
          </p:cNvPr>
          <p:cNvCxnSpPr/>
          <p:nvPr/>
        </p:nvCxnSpPr>
        <p:spPr>
          <a:xfrm>
            <a:off x="7920038" y="3367088"/>
            <a:ext cx="0" cy="28892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161426E-D1F5-4D33-B15D-044EB51EF215}"/>
              </a:ext>
            </a:extLst>
          </p:cNvPr>
          <p:cNvCxnSpPr/>
          <p:nvPr/>
        </p:nvCxnSpPr>
        <p:spPr>
          <a:xfrm>
            <a:off x="7920038" y="3663950"/>
            <a:ext cx="0" cy="28733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右箭头 111">
            <a:extLst>
              <a:ext uri="{FF2B5EF4-FFF2-40B4-BE49-F238E27FC236}">
                <a16:creationId xmlns:a16="http://schemas.microsoft.com/office/drawing/2014/main" id="{F6ECE2AF-9200-49BA-AF1D-15CCB4620F7A}"/>
              </a:ext>
            </a:extLst>
          </p:cNvPr>
          <p:cNvSpPr/>
          <p:nvPr/>
        </p:nvSpPr>
        <p:spPr>
          <a:xfrm>
            <a:off x="3348038" y="5918200"/>
            <a:ext cx="4318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228C8004-6624-4086-B20F-6AA55A29B8C6}"/>
              </a:ext>
            </a:extLst>
          </p:cNvPr>
          <p:cNvSpPr/>
          <p:nvPr/>
        </p:nvSpPr>
        <p:spPr>
          <a:xfrm>
            <a:off x="539750" y="5218113"/>
            <a:ext cx="4464050" cy="13795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0721E-CB18-4BBB-BDDD-4FDDE78A6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280988"/>
            <a:ext cx="33845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38BC60-65F0-4A17-8713-9571A186C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1514475"/>
            <a:ext cx="52387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A556A0-2596-4310-8449-F9DD289A5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828675"/>
            <a:ext cx="9144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8567F4-3FC6-49DA-8378-2B5380C8C0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00075"/>
            <a:ext cx="768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D8E9AD-6CEC-4B08-B8E1-F69D6B2D2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495300"/>
            <a:ext cx="1519237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8F36D4-3C6F-409F-8420-51DB399A73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2254250"/>
            <a:ext cx="9334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A064F5-CB0B-4F38-AE27-D4EE5152A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711325"/>
            <a:ext cx="88423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6908DD-5B92-4503-959C-6059A4DBC4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849313"/>
            <a:ext cx="323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DB091A-5B79-4D87-A1DD-7B0D024C20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1625600"/>
            <a:ext cx="7747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D43A61-E456-42F2-BA7B-C91CDEB218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631950"/>
            <a:ext cx="15732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C700A6-4939-442E-A82E-08C22F8833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278063"/>
            <a:ext cx="16891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0A787AE-749F-4B31-883B-B0B5F66C2F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2135188"/>
            <a:ext cx="34020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187C34-F9BE-414C-8499-8AFF1F7EA9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830513"/>
            <a:ext cx="25669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224BD82-44BE-4C9A-9DBC-7A8F016D7D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654300"/>
            <a:ext cx="12668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6E4D58-CA80-4F3F-8486-1DA69A053C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2816225"/>
            <a:ext cx="13414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CD4E3D2-BE6E-4993-A73E-141215AC2C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2679700"/>
            <a:ext cx="7747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87F8FB5-000E-4AC7-B672-0D938B3260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2654300"/>
            <a:ext cx="12731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BEBF11-F947-4681-8662-692266D652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63" y="1739900"/>
            <a:ext cx="86518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34B756-B02D-428C-940E-3ADB0F26C3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038600"/>
            <a:ext cx="2646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A1D437E-C2FA-4A10-8033-279AA9820E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3863975"/>
            <a:ext cx="12509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747CF0-6826-4066-BD29-663E12D128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4054475"/>
            <a:ext cx="13112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F8033A8-C54E-4714-B12A-414DEBF4E8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887788"/>
            <a:ext cx="7747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D8E0DAB-F9CB-470D-9CF3-DA673C3CE35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863975"/>
            <a:ext cx="12430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54A7EA5-4516-4360-95F0-2C6F526279B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4748213"/>
            <a:ext cx="16398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B31B3E4-A94F-4272-82BE-62D94CDB886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610100"/>
            <a:ext cx="3402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6907BEB-DF31-46AE-A946-D938F7F0E9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5318125"/>
            <a:ext cx="5969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72E9AB4-F961-40EA-B734-2958CFCA0FC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276850"/>
            <a:ext cx="25669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FEDB11B-318A-43BE-8D28-4F03FCFF75B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5926138"/>
            <a:ext cx="5969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7F8E0C-42A4-4566-ABAE-55EBC68A1D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868988"/>
            <a:ext cx="261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CA5E220-238A-47C3-AD56-FDF583CC899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1717675"/>
            <a:ext cx="8842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0BE1C37-5166-4274-9BE5-DAD8B7F8F70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916488"/>
            <a:ext cx="340201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16B9C17-9F70-4F53-80DC-FDBA9F31782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5665788"/>
            <a:ext cx="16398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1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11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1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1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11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11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1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11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/>
                                        <p:tgtEl>
                                          <p:spTgt spid="1116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11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11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1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 nodeType="clickPar">
                      <p:stCondLst>
                        <p:cond delay="indefinite"/>
                      </p:stCondLst>
                      <p:childTnLst>
                        <p:par>
                          <p:cTn id="3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 nodeType="clickPar">
                      <p:stCondLst>
                        <p:cond delay="indefinite"/>
                      </p:stCondLst>
                      <p:childTnLst>
                        <p:par>
                          <p:cTn id="3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 nodeType="clickPar">
                      <p:stCondLst>
                        <p:cond delay="indefinite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nimBg="1"/>
      <p:bldP spid="88" grpId="0" animBg="1"/>
      <p:bldP spid="94" grpId="0" animBg="1"/>
      <p:bldP spid="102" grpId="0" animBg="1"/>
      <p:bldP spid="112" grpId="0" animBg="1"/>
      <p:bldP spid="1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 descr="图片1.png">
            <a:extLst>
              <a:ext uri="{FF2B5EF4-FFF2-40B4-BE49-F238E27FC236}">
                <a16:creationId xmlns:a16="http://schemas.microsoft.com/office/drawing/2014/main" id="{549B7B3F-4153-4DB0-B8E5-178D26E8E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6346825"/>
            <a:ext cx="2555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82E3570-F4D4-45C8-B767-B3656ED6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5910263"/>
            <a:ext cx="18653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灯片编号占位符 1">
            <a:extLst>
              <a:ext uri="{FF2B5EF4-FFF2-40B4-BE49-F238E27FC236}">
                <a16:creationId xmlns:a16="http://schemas.microsoft.com/office/drawing/2014/main" id="{F4147A2F-B373-4A96-9179-1A11BFED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739993-D308-412C-B431-871D595D5AE8}" type="slidenum">
              <a:rPr lang="en-US" altLang="zh-CN"/>
              <a:pPr/>
              <a:t>69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8B30A3-8407-4011-A442-99310437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1665288"/>
            <a:ext cx="9113837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796502-F98C-442A-B5F5-BF7B13687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4005263"/>
            <a:ext cx="8907462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爆炸形 1 4">
            <a:extLst>
              <a:ext uri="{FF2B5EF4-FFF2-40B4-BE49-F238E27FC236}">
                <a16:creationId xmlns:a16="http://schemas.microsoft.com/office/drawing/2014/main" id="{E8B37A46-6812-4648-82F1-A5D23A6B135B}"/>
              </a:ext>
            </a:extLst>
          </p:cNvPr>
          <p:cNvSpPr/>
          <p:nvPr/>
        </p:nvSpPr>
        <p:spPr bwMode="auto">
          <a:xfrm>
            <a:off x="468313" y="4429125"/>
            <a:ext cx="215900" cy="28575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D280DBA-4E82-433C-BB3E-EC2939782932}"/>
              </a:ext>
            </a:extLst>
          </p:cNvPr>
          <p:cNvCxnSpPr/>
          <p:nvPr/>
        </p:nvCxnSpPr>
        <p:spPr>
          <a:xfrm flipH="1">
            <a:off x="576263" y="1268413"/>
            <a:ext cx="9525" cy="432117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992E91E-3F0E-4E5F-82B4-CD91DDE38725}"/>
              </a:ext>
            </a:extLst>
          </p:cNvPr>
          <p:cNvCxnSpPr/>
          <p:nvPr/>
        </p:nvCxnSpPr>
        <p:spPr>
          <a:xfrm flipH="1">
            <a:off x="2638425" y="1268413"/>
            <a:ext cx="11113" cy="432117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93AF678-A7EB-481E-BFF7-F5DC6D7F34A4}"/>
              </a:ext>
            </a:extLst>
          </p:cNvPr>
          <p:cNvCxnSpPr/>
          <p:nvPr/>
        </p:nvCxnSpPr>
        <p:spPr>
          <a:xfrm flipH="1">
            <a:off x="4702175" y="1268413"/>
            <a:ext cx="11113" cy="432117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1EE82F5-CADF-49E3-8EFA-84996708302B}"/>
              </a:ext>
            </a:extLst>
          </p:cNvPr>
          <p:cNvCxnSpPr/>
          <p:nvPr/>
        </p:nvCxnSpPr>
        <p:spPr>
          <a:xfrm flipH="1">
            <a:off x="6765925" y="1266825"/>
            <a:ext cx="11113" cy="432117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3CE6C66-A9D3-4307-A103-856FB247A43B}"/>
              </a:ext>
            </a:extLst>
          </p:cNvPr>
          <p:cNvCxnSpPr/>
          <p:nvPr/>
        </p:nvCxnSpPr>
        <p:spPr>
          <a:xfrm flipH="1">
            <a:off x="1022350" y="3957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C37B660-808A-4DC6-B3EA-2BDB9A781114}"/>
              </a:ext>
            </a:extLst>
          </p:cNvPr>
          <p:cNvCxnSpPr/>
          <p:nvPr/>
        </p:nvCxnSpPr>
        <p:spPr>
          <a:xfrm flipH="1">
            <a:off x="1466850" y="3968750"/>
            <a:ext cx="9525" cy="1630363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D9AACEC-9DE8-48D9-B7E6-68C729E80E51}"/>
              </a:ext>
            </a:extLst>
          </p:cNvPr>
          <p:cNvCxnSpPr/>
          <p:nvPr/>
        </p:nvCxnSpPr>
        <p:spPr>
          <a:xfrm flipH="1">
            <a:off x="1912938" y="3957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E25D251-798E-46A9-A737-AD88573A682A}"/>
              </a:ext>
            </a:extLst>
          </p:cNvPr>
          <p:cNvCxnSpPr/>
          <p:nvPr/>
        </p:nvCxnSpPr>
        <p:spPr>
          <a:xfrm flipH="1">
            <a:off x="3084513" y="3968750"/>
            <a:ext cx="9525" cy="1630363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438E0E-79D8-41E0-B387-989F58BC562A}"/>
              </a:ext>
            </a:extLst>
          </p:cNvPr>
          <p:cNvCxnSpPr/>
          <p:nvPr/>
        </p:nvCxnSpPr>
        <p:spPr>
          <a:xfrm flipH="1">
            <a:off x="3529013" y="3957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B96E6B7-3B97-4A25-89C0-B739D46DA6FD}"/>
              </a:ext>
            </a:extLst>
          </p:cNvPr>
          <p:cNvCxnSpPr/>
          <p:nvPr/>
        </p:nvCxnSpPr>
        <p:spPr>
          <a:xfrm flipH="1">
            <a:off x="5129213" y="3957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8541ADF-6613-434A-895F-C9E84E5849FF}"/>
              </a:ext>
            </a:extLst>
          </p:cNvPr>
          <p:cNvCxnSpPr/>
          <p:nvPr/>
        </p:nvCxnSpPr>
        <p:spPr>
          <a:xfrm>
            <a:off x="4713288" y="2601913"/>
            <a:ext cx="2058987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03FD245B-7E61-4398-A3E5-2BC814C39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2611438"/>
            <a:ext cx="3349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F235F77-0810-4135-ACA0-8D324041D9CA}"/>
              </a:ext>
            </a:extLst>
          </p:cNvPr>
          <p:cNvCxnSpPr/>
          <p:nvPr/>
        </p:nvCxnSpPr>
        <p:spPr>
          <a:xfrm>
            <a:off x="4705350" y="5516563"/>
            <a:ext cx="423863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EDE144F1-2129-46BC-9D2E-49E5D6075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5495925"/>
            <a:ext cx="6588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E529E89-890B-4063-86F4-6891E3B28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917575"/>
            <a:ext cx="701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18C603-37FE-4839-8D0C-858E7AED9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366838"/>
            <a:ext cx="395287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FDBB69-0462-48F7-9C98-E9C8343C07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3592513"/>
            <a:ext cx="3968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E099ED7-013B-4490-8E84-3C3CAC878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860425"/>
            <a:ext cx="787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ECF6DAC-6A05-4DD6-827D-07AD387EF6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366838"/>
            <a:ext cx="395287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C7285A7-02A4-4A02-B76E-5BD6F15A56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3592513"/>
            <a:ext cx="395287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9D44EBF-0E03-47BB-B664-BF93FA27D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866775"/>
            <a:ext cx="9556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7BFF71-E97B-4BCD-8D57-0AA0B7793B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860425"/>
            <a:ext cx="9874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367B05F-0857-4D2A-AA4D-49CA10867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366838"/>
            <a:ext cx="395287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DF2420-BB77-40A3-B4CD-18BB16EE70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3592513"/>
            <a:ext cx="395288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B412020-F389-4D34-A3FF-EC35FC4C11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366838"/>
            <a:ext cx="395287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192395B-C947-440B-A84A-0C42BF287A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592513"/>
            <a:ext cx="3968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F591FFE-C668-42B1-8B7A-31C9AE518005}"/>
              </a:ext>
            </a:extLst>
          </p:cNvPr>
          <p:cNvCxnSpPr/>
          <p:nvPr/>
        </p:nvCxnSpPr>
        <p:spPr>
          <a:xfrm>
            <a:off x="5072063" y="5230813"/>
            <a:ext cx="1733550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7540601B-82A4-416C-B462-2AF8378FB4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4783138"/>
            <a:ext cx="15906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1FB2E22C-DBFB-411B-A347-AAC87DC3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945188"/>
            <a:ext cx="4286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右箭头 35">
            <a:extLst>
              <a:ext uri="{FF2B5EF4-FFF2-40B4-BE49-F238E27FC236}">
                <a16:creationId xmlns:a16="http://schemas.microsoft.com/office/drawing/2014/main" id="{CC45E3AD-B5C6-47F2-92D9-B56F3DAC3C3C}"/>
              </a:ext>
            </a:extLst>
          </p:cNvPr>
          <p:cNvSpPr/>
          <p:nvPr/>
        </p:nvSpPr>
        <p:spPr>
          <a:xfrm>
            <a:off x="1262063" y="6089650"/>
            <a:ext cx="288925" cy="24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EEB3350-F62F-4E34-A681-A1AAC5430B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5876925"/>
            <a:ext cx="6826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0D8D308-FBAA-47D1-A478-61019633ED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884863"/>
            <a:ext cx="12985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66250E9-2D58-452E-A8B4-293281ED10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5900738"/>
            <a:ext cx="15176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6015188-9FAC-4A94-8C2F-3BEB9499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25" y="6048375"/>
            <a:ext cx="4270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左箭头 42">
            <a:extLst>
              <a:ext uri="{FF2B5EF4-FFF2-40B4-BE49-F238E27FC236}">
                <a16:creationId xmlns:a16="http://schemas.microsoft.com/office/drawing/2014/main" id="{F413B03C-FE87-4C02-8D0F-A3420A41C7AE}"/>
              </a:ext>
            </a:extLst>
          </p:cNvPr>
          <p:cNvSpPr/>
          <p:nvPr/>
        </p:nvSpPr>
        <p:spPr>
          <a:xfrm>
            <a:off x="7007225" y="6161088"/>
            <a:ext cx="360363" cy="2460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7618DBC-27AE-4641-AB41-ED4122E514F4}"/>
              </a:ext>
            </a:extLst>
          </p:cNvPr>
          <p:cNvCxnSpPr/>
          <p:nvPr/>
        </p:nvCxnSpPr>
        <p:spPr>
          <a:xfrm>
            <a:off x="7489825" y="5545138"/>
            <a:ext cx="0" cy="503237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9973309E-7714-4A1F-994E-48857ED5CB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5010150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AA778E4-7E37-4C55-A729-488A1BF3E0F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273050"/>
            <a:ext cx="338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 descr="图片2.png">
            <a:extLst>
              <a:ext uri="{FF2B5EF4-FFF2-40B4-BE49-F238E27FC236}">
                <a16:creationId xmlns:a16="http://schemas.microsoft.com/office/drawing/2014/main" id="{7A3FA076-F0DB-4AA1-B78E-87384A0D36E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6415088"/>
            <a:ext cx="2317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2257 -0.0018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225 -0.0004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04861 0.001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 -0.00185 L 0.45139 0.00209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2257 -0.00162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 -0.00046 L 0.45087 -0.0004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7 L 0.22604 -0.00046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61 0.00139 L 0.09826 0.00139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139 0.00208 L 0.67587 -0.00532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 -0.00162 L 0.45018 -0.00162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2257 -0.00162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087 -0.00046 L 0.67535 -0.0004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04 -0.00046 L 0.45052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0.22604 -0.0004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26 0.00139 L 0.14705 0.00139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 nodeType="clickPar">
                      <p:stCondLst>
                        <p:cond delay="indefinite"/>
                      </p:stCondLst>
                      <p:childTnLst>
                        <p:par>
                          <p:cTn id="3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 nodeType="clickPar">
                      <p:stCondLst>
                        <p:cond delay="indefinite"/>
                      </p:stCondLst>
                      <p:childTnLst>
                        <p:par>
                          <p:cTn id="3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36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24.png">
            <a:extLst>
              <a:ext uri="{FF2B5EF4-FFF2-40B4-BE49-F238E27FC236}">
                <a16:creationId xmlns:a16="http://schemas.microsoft.com/office/drawing/2014/main" id="{B53B2D83-9071-4D06-B7AA-45B2DB44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23988"/>
            <a:ext cx="8002588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3825DB7D-746D-43A3-8985-7F1B8D6ECFCF}"/>
              </a:ext>
            </a:extLst>
          </p:cNvPr>
          <p:cNvSpPr/>
          <p:nvPr/>
        </p:nvSpPr>
        <p:spPr>
          <a:xfrm>
            <a:off x="4154488" y="4140200"/>
            <a:ext cx="4414837" cy="825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580" name="灯片编号占位符 1">
            <a:extLst>
              <a:ext uri="{FF2B5EF4-FFF2-40B4-BE49-F238E27FC236}">
                <a16:creationId xmlns:a16="http://schemas.microsoft.com/office/drawing/2014/main" id="{46B84CC4-28E3-40DE-AAEA-1B0E6B9B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7714DDE-7360-4C5A-9E0F-4B1F9657365C}" type="slidenum">
              <a:rPr lang="en-US" altLang="zh-CN"/>
              <a:pPr/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892AAF1B-9FE0-49DD-8DCE-0E943EDE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8AE73C-DED7-436B-9103-724F4C178609}" type="slidenum">
              <a:rPr lang="en-US" altLang="zh-CN"/>
              <a:pPr/>
              <a:t>70</a:t>
            </a:fld>
            <a:endParaRPr lang="en-US" altLang="zh-CN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3B41EF27-DCC8-4058-90C0-34BC219B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246438"/>
            <a:ext cx="17192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57BDDDCC-8D95-411D-AC9E-91DC15712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1312863"/>
            <a:ext cx="377348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4EE46BB-A7F1-4153-9B18-7051CE662884}"/>
              </a:ext>
            </a:extLst>
          </p:cNvPr>
          <p:cNvCxnSpPr/>
          <p:nvPr/>
        </p:nvCxnSpPr>
        <p:spPr>
          <a:xfrm flipV="1">
            <a:off x="5724525" y="1328738"/>
            <a:ext cx="0" cy="679450"/>
          </a:xfrm>
          <a:prstGeom prst="straightConnector1">
            <a:avLst/>
          </a:prstGeom>
          <a:ln w="25400">
            <a:solidFill>
              <a:srgbClr val="0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5209203-9CAF-4A0C-BDBF-3BBBDE293BA2}"/>
              </a:ext>
            </a:extLst>
          </p:cNvPr>
          <p:cNvCxnSpPr/>
          <p:nvPr/>
        </p:nvCxnSpPr>
        <p:spPr>
          <a:xfrm flipV="1">
            <a:off x="8027988" y="1087438"/>
            <a:ext cx="0" cy="677862"/>
          </a:xfrm>
          <a:prstGeom prst="straightConnector1">
            <a:avLst/>
          </a:prstGeom>
          <a:ln w="25400">
            <a:solidFill>
              <a:srgbClr val="0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右箭头 85">
            <a:extLst>
              <a:ext uri="{FF2B5EF4-FFF2-40B4-BE49-F238E27FC236}">
                <a16:creationId xmlns:a16="http://schemas.microsoft.com/office/drawing/2014/main" id="{9B8549BF-CD62-4398-A5D6-38B8280330A1}"/>
              </a:ext>
            </a:extLst>
          </p:cNvPr>
          <p:cNvSpPr/>
          <p:nvPr/>
        </p:nvSpPr>
        <p:spPr>
          <a:xfrm>
            <a:off x="2484438" y="1700213"/>
            <a:ext cx="431800" cy="30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8" name="右箭头 87">
            <a:extLst>
              <a:ext uri="{FF2B5EF4-FFF2-40B4-BE49-F238E27FC236}">
                <a16:creationId xmlns:a16="http://schemas.microsoft.com/office/drawing/2014/main" id="{3586DE9F-5744-47E4-9F69-640E5DA43F36}"/>
              </a:ext>
            </a:extLst>
          </p:cNvPr>
          <p:cNvSpPr/>
          <p:nvPr/>
        </p:nvSpPr>
        <p:spPr>
          <a:xfrm>
            <a:off x="4643438" y="2913063"/>
            <a:ext cx="433387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9" name="右箭头 88">
            <a:extLst>
              <a:ext uri="{FF2B5EF4-FFF2-40B4-BE49-F238E27FC236}">
                <a16:creationId xmlns:a16="http://schemas.microsoft.com/office/drawing/2014/main" id="{96AA290C-B11F-4ACF-ACC8-0C83D49D0A43}"/>
              </a:ext>
            </a:extLst>
          </p:cNvPr>
          <p:cNvSpPr/>
          <p:nvPr/>
        </p:nvSpPr>
        <p:spPr>
          <a:xfrm>
            <a:off x="4572000" y="4137025"/>
            <a:ext cx="431800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5DF0405-CAB7-46D2-83F3-6C5F5BE09B67}"/>
              </a:ext>
            </a:extLst>
          </p:cNvPr>
          <p:cNvCxnSpPr/>
          <p:nvPr/>
        </p:nvCxnSpPr>
        <p:spPr>
          <a:xfrm flipH="1">
            <a:off x="2843213" y="3644900"/>
            <a:ext cx="507682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2FF35216-E43C-435F-8B0B-D959AC27898B}"/>
              </a:ext>
            </a:extLst>
          </p:cNvPr>
          <p:cNvCxnSpPr/>
          <p:nvPr/>
        </p:nvCxnSpPr>
        <p:spPr>
          <a:xfrm>
            <a:off x="7920038" y="3367088"/>
            <a:ext cx="0" cy="28892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29DF260-63AA-48B0-BE28-F8B3ED1A4C11}"/>
              </a:ext>
            </a:extLst>
          </p:cNvPr>
          <p:cNvCxnSpPr/>
          <p:nvPr/>
        </p:nvCxnSpPr>
        <p:spPr>
          <a:xfrm>
            <a:off x="7920038" y="3663950"/>
            <a:ext cx="0" cy="28733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819689B7-38ED-4E11-AAA7-05EA24B69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280988"/>
            <a:ext cx="33845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691096A-45C1-413F-AB5C-6E91F65B9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1514475"/>
            <a:ext cx="52387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63387C61-220A-499D-997D-A64BF4264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828675"/>
            <a:ext cx="9144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504E2262-35DE-4045-8663-98BEF4304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00075"/>
            <a:ext cx="768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994AEEC2-7C21-495A-B7EC-B360214DC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2254250"/>
            <a:ext cx="9334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58295299-657C-41C8-ADB6-4D12B61C7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1711325"/>
            <a:ext cx="88423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334309B5-FE6D-458B-BA1F-FF2AFFBE56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849313"/>
            <a:ext cx="3232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EC111183-FDB3-4693-92FB-5CFB2FE02A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1625600"/>
            <a:ext cx="7747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61B06702-8F18-49AE-B762-1A8EE8DFF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631950"/>
            <a:ext cx="15732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FE9BDAE9-973D-4972-B082-CA10A9992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278063"/>
            <a:ext cx="16891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64685D28-5E86-462C-8DD3-E2A7579146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2135188"/>
            <a:ext cx="34020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4142FBD3-9B0B-489A-A63B-BF3D47C578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830513"/>
            <a:ext cx="25669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B410AE82-9E7C-4612-8B1D-DEFB323236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654300"/>
            <a:ext cx="12668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109DCC66-6FE4-4F54-9D5B-45455970AD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2816225"/>
            <a:ext cx="13414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DFE2C24F-24FE-4AF0-A093-2E66DF178D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2679700"/>
            <a:ext cx="7747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C2CB991B-0372-4C38-B506-11EBA136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2654300"/>
            <a:ext cx="12731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F6CD1F80-543F-4830-ABD4-D8120E5CB9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63" y="1739900"/>
            <a:ext cx="86518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BCE2D19E-38DB-451D-A760-F0D672259EF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038600"/>
            <a:ext cx="2646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16EF2D09-4323-40EB-AE3C-936FAA78B1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3863975"/>
            <a:ext cx="125095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3AF3619E-C0A7-4F17-B476-8EB79424E6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4054475"/>
            <a:ext cx="13112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319410F9-0B4D-4FDD-A486-61A8D924C9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887788"/>
            <a:ext cx="7747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4CA0FB25-40D0-4E5C-B1A1-83A8415A28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863975"/>
            <a:ext cx="12430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A08BED65-8630-423A-938F-0CE3F6DC22A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4748213"/>
            <a:ext cx="16398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A740419D-C54B-47CC-A6D4-D2FD5A9E80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4610100"/>
            <a:ext cx="3402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1E45AC2F-DE01-4504-9796-636994EA895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276850"/>
            <a:ext cx="25669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2DD665B6-4DE6-4CA8-83E8-AF5973B0A0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995988"/>
            <a:ext cx="261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EEBC2A51-1FA9-46F1-9002-FC223D16A01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1717675"/>
            <a:ext cx="88423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F7AA73DA-C480-4512-BAFD-888D3E1BDAF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724400"/>
            <a:ext cx="34020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9E2D6E0-D09E-4BFF-BD07-0214976F2E0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5842000"/>
            <a:ext cx="22860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CDF759-B07E-481F-98D0-727C8F3F62F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5172075"/>
            <a:ext cx="2292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4BBC77-62EE-4941-AB4B-129F0000717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767388"/>
            <a:ext cx="207803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F470D3-33C3-43CC-B689-383D3F5D8C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5434013"/>
            <a:ext cx="12811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FB48E3-7A44-4BB9-973B-C22D97045C0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5434013"/>
            <a:ext cx="156686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 descr="图片1.png">
            <a:extLst>
              <a:ext uri="{FF2B5EF4-FFF2-40B4-BE49-F238E27FC236}">
                <a16:creationId xmlns:a16="http://schemas.microsoft.com/office/drawing/2014/main" id="{023D8392-3B18-4962-B3C5-B1B7A2A0C41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500438"/>
            <a:ext cx="2555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 descr="图片2.png">
            <a:extLst>
              <a:ext uri="{FF2B5EF4-FFF2-40B4-BE49-F238E27FC236}">
                <a16:creationId xmlns:a16="http://schemas.microsoft.com/office/drawing/2014/main" id="{1363FDB2-AEAC-4734-A5E3-AA1CE1B4DD3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573463"/>
            <a:ext cx="2317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6" grpId="0" animBg="1"/>
      <p:bldP spid="88" grpId="0" animBg="1"/>
      <p:bldP spid="8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1">
            <a:extLst>
              <a:ext uri="{FF2B5EF4-FFF2-40B4-BE49-F238E27FC236}">
                <a16:creationId xmlns:a16="http://schemas.microsoft.com/office/drawing/2014/main" id="{77B501B4-34F4-4501-847A-9932CF16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60D1FD1-20FB-4DE6-B655-1E65837AFB72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5EC54DC4-EAB7-4912-ADB0-8C750C65D701}"/>
              </a:ext>
            </a:extLst>
          </p:cNvPr>
          <p:cNvSpPr/>
          <p:nvPr/>
        </p:nvSpPr>
        <p:spPr>
          <a:xfrm>
            <a:off x="3163888" y="1536700"/>
            <a:ext cx="3683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BA9C4BF5-6912-4A43-9BE4-F8C552664E03}"/>
              </a:ext>
            </a:extLst>
          </p:cNvPr>
          <p:cNvSpPr/>
          <p:nvPr/>
        </p:nvSpPr>
        <p:spPr>
          <a:xfrm>
            <a:off x="7183438" y="1536700"/>
            <a:ext cx="368300" cy="358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F7EB289-173B-4748-86E1-1F351939E8E2}"/>
              </a:ext>
            </a:extLst>
          </p:cNvPr>
          <p:cNvSpPr/>
          <p:nvPr/>
        </p:nvSpPr>
        <p:spPr>
          <a:xfrm>
            <a:off x="3584575" y="927100"/>
            <a:ext cx="411163" cy="279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4A47E7E-9BBC-4C99-88A9-EFD132B97EBD}"/>
              </a:ext>
            </a:extLst>
          </p:cNvPr>
          <p:cNvSpPr/>
          <p:nvPr/>
        </p:nvSpPr>
        <p:spPr>
          <a:xfrm>
            <a:off x="8394700" y="5284788"/>
            <a:ext cx="411163" cy="279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9C91A5D-C1BF-4A85-922A-37634DF04641}"/>
              </a:ext>
            </a:extLst>
          </p:cNvPr>
          <p:cNvSpPr/>
          <p:nvPr/>
        </p:nvSpPr>
        <p:spPr>
          <a:xfrm>
            <a:off x="8394700" y="5711825"/>
            <a:ext cx="411163" cy="279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AA11BE-3581-4CF9-8AAC-B3DD48FE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823913"/>
            <a:ext cx="18716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798A6B7-B035-43B5-9FAF-0A834B42F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54000"/>
            <a:ext cx="33893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014BE9B-C7CD-4BF5-A452-C5F128BAE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296863"/>
            <a:ext cx="557688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62D4754-A180-40DB-9AEE-A6B97E927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863600"/>
            <a:ext cx="19018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8586CC6-1AF8-48A8-8F1F-05C53EDDC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823913"/>
            <a:ext cx="18716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9C08B4C-D0D2-4AE5-A821-F5DCFC0F0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38" y="873125"/>
            <a:ext cx="19081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" name="图片 18431">
            <a:extLst>
              <a:ext uri="{FF2B5EF4-FFF2-40B4-BE49-F238E27FC236}">
                <a16:creationId xmlns:a16="http://schemas.microsoft.com/office/drawing/2014/main" id="{CCD35A69-1999-4645-A3B8-D9AC1B317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1790700"/>
            <a:ext cx="31273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8435">
            <a:extLst>
              <a:ext uri="{FF2B5EF4-FFF2-40B4-BE49-F238E27FC236}">
                <a16:creationId xmlns:a16="http://schemas.microsoft.com/office/drawing/2014/main" id="{8B5CF5E3-57BA-4661-A561-49D2C2371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778000"/>
            <a:ext cx="31273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图片 18436">
            <a:extLst>
              <a:ext uri="{FF2B5EF4-FFF2-40B4-BE49-F238E27FC236}">
                <a16:creationId xmlns:a16="http://schemas.microsoft.com/office/drawing/2014/main" id="{D462DBAA-9454-46DB-A8C2-A7936C0B63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457575"/>
            <a:ext cx="8242300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18437">
            <a:extLst>
              <a:ext uri="{FF2B5EF4-FFF2-40B4-BE49-F238E27FC236}">
                <a16:creationId xmlns:a16="http://schemas.microsoft.com/office/drawing/2014/main" id="{1342C803-377F-461B-ADBC-A2AFA0CF26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360613"/>
            <a:ext cx="302895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18438">
            <a:extLst>
              <a:ext uri="{FF2B5EF4-FFF2-40B4-BE49-F238E27FC236}">
                <a16:creationId xmlns:a16="http://schemas.microsoft.com/office/drawing/2014/main" id="{C095B8BE-6DD2-4FA8-A9EC-0C34C549D0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2376488"/>
            <a:ext cx="22320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图片 18439">
            <a:extLst>
              <a:ext uri="{FF2B5EF4-FFF2-40B4-BE49-F238E27FC236}">
                <a16:creationId xmlns:a16="http://schemas.microsoft.com/office/drawing/2014/main" id="{2CBE526E-A2F5-4874-A981-7559E23294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376488"/>
            <a:ext cx="2565400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图片 18440">
            <a:extLst>
              <a:ext uri="{FF2B5EF4-FFF2-40B4-BE49-F238E27FC236}">
                <a16:creationId xmlns:a16="http://schemas.microsoft.com/office/drawing/2014/main" id="{AA449204-8A5C-4795-BB5B-6D6B12D2A7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88" y="5222875"/>
            <a:ext cx="2071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图片 18441">
            <a:extLst>
              <a:ext uri="{FF2B5EF4-FFF2-40B4-BE49-F238E27FC236}">
                <a16:creationId xmlns:a16="http://schemas.microsoft.com/office/drawing/2014/main" id="{3D227166-DDFF-4552-8700-EB483CBDB7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4597400"/>
            <a:ext cx="1730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图片 18442">
            <a:extLst>
              <a:ext uri="{FF2B5EF4-FFF2-40B4-BE49-F238E27FC236}">
                <a16:creationId xmlns:a16="http://schemas.microsoft.com/office/drawing/2014/main" id="{E6DAFD21-7D62-4C24-BE20-3CCCDF4D87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5337175"/>
            <a:ext cx="46815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图片 18443">
            <a:extLst>
              <a:ext uri="{FF2B5EF4-FFF2-40B4-BE49-F238E27FC236}">
                <a16:creationId xmlns:a16="http://schemas.microsoft.com/office/drawing/2014/main" id="{B698E7F0-929F-4EF4-AF49-5EF0CF3D8E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230688"/>
            <a:ext cx="1395412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图片 18444">
            <a:extLst>
              <a:ext uri="{FF2B5EF4-FFF2-40B4-BE49-F238E27FC236}">
                <a16:creationId xmlns:a16="http://schemas.microsoft.com/office/drawing/2014/main" id="{C786C6DE-3663-40E0-9391-7FDDEF012F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4205288"/>
            <a:ext cx="571182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图片 18445">
            <a:extLst>
              <a:ext uri="{FF2B5EF4-FFF2-40B4-BE49-F238E27FC236}">
                <a16:creationId xmlns:a16="http://schemas.microsoft.com/office/drawing/2014/main" id="{AEB5DF5F-26C4-47F7-909A-D55F3AB13F6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4795838"/>
            <a:ext cx="596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7" name="图片 18446">
            <a:extLst>
              <a:ext uri="{FF2B5EF4-FFF2-40B4-BE49-F238E27FC236}">
                <a16:creationId xmlns:a16="http://schemas.microsoft.com/office/drawing/2014/main" id="{F6959AFC-D107-4EA8-8563-6D5AF6DC94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5926138"/>
            <a:ext cx="6450012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2" grpId="0" animBg="1"/>
      <p:bldP spid="23" grpId="0" animBg="1"/>
      <p:bldP spid="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1">
            <a:extLst>
              <a:ext uri="{FF2B5EF4-FFF2-40B4-BE49-F238E27FC236}">
                <a16:creationId xmlns:a16="http://schemas.microsoft.com/office/drawing/2014/main" id="{29F63C25-1109-4D17-9F0F-D5768D14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91D6EF-103C-4296-97E3-532E30A23B44}" type="slidenum">
              <a:rPr lang="en-US" altLang="zh-CN"/>
              <a:pPr/>
              <a:t>72</a:t>
            </a:fld>
            <a:endParaRPr lang="en-US" altLang="zh-CN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8DE00D8-2F05-4BF2-9C11-19D67DF0E889}"/>
              </a:ext>
            </a:extLst>
          </p:cNvPr>
          <p:cNvCxnSpPr/>
          <p:nvPr/>
        </p:nvCxnSpPr>
        <p:spPr>
          <a:xfrm flipH="1">
            <a:off x="890588" y="1803400"/>
            <a:ext cx="9525" cy="1630363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54">
            <a:extLst>
              <a:ext uri="{FF2B5EF4-FFF2-40B4-BE49-F238E27FC236}">
                <a16:creationId xmlns:a16="http://schemas.microsoft.com/office/drawing/2014/main" id="{B7FA93D8-FE68-448E-86DA-EA72BE4088DB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919288"/>
            <a:ext cx="8743950" cy="1133475"/>
            <a:chOff x="76200" y="3949700"/>
            <a:chExt cx="8743950" cy="1133475"/>
          </a:xfrm>
        </p:grpSpPr>
        <p:grpSp>
          <p:nvGrpSpPr>
            <p:cNvPr id="75831" name="组合 121">
              <a:extLst>
                <a:ext uri="{FF2B5EF4-FFF2-40B4-BE49-F238E27FC236}">
                  <a16:creationId xmlns:a16="http://schemas.microsoft.com/office/drawing/2014/main" id="{26B0EF22-8E5D-4644-88D0-494E9D50C9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" y="3949700"/>
              <a:ext cx="8743950" cy="1133475"/>
              <a:chOff x="76021" y="3949254"/>
              <a:chExt cx="8744129" cy="1134363"/>
            </a:xfrm>
          </p:grpSpPr>
          <p:sp>
            <p:nvSpPr>
              <p:cNvPr id="75835" name="矩形 1">
                <a:extLst>
                  <a:ext uri="{FF2B5EF4-FFF2-40B4-BE49-F238E27FC236}">
                    <a16:creationId xmlns:a16="http://schemas.microsoft.com/office/drawing/2014/main" id="{EE8BE9CD-A265-4335-A90F-4BA934D0F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21" y="4591492"/>
                <a:ext cx="885825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775"/>
                  </a:spcBef>
                  <a:spcAft>
                    <a:spcPts val="775"/>
                  </a:spcAft>
                </a:pPr>
                <a:endParaRPr lang="en-US" altLang="zh-CN" sz="2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C939A0AC-F61C-40C5-8CAA-C0B0C5E36A28}"/>
                  </a:ext>
                </a:extLst>
              </p:cNvPr>
              <p:cNvCxnSpPr/>
              <p:nvPr/>
            </p:nvCxnSpPr>
            <p:spPr bwMode="auto">
              <a:xfrm flipV="1">
                <a:off x="250650" y="4465595"/>
                <a:ext cx="8569500" cy="5084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837" name="Picture 2" descr="D:\本科教学\力学电子教案出版社发行\第二次发行版本\文字公式格式\小人3.jpg">
                <a:extLst>
                  <a:ext uri="{FF2B5EF4-FFF2-40B4-BE49-F238E27FC236}">
                    <a16:creationId xmlns:a16="http://schemas.microsoft.com/office/drawing/2014/main" id="{62C511A2-A780-426C-B434-BFAF178A98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2938" y="3949254"/>
                <a:ext cx="304800" cy="49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5832" name="组合 122">
              <a:extLst>
                <a:ext uri="{FF2B5EF4-FFF2-40B4-BE49-F238E27FC236}">
                  <a16:creationId xmlns:a16="http://schemas.microsoft.com/office/drawing/2014/main" id="{991F152B-279F-467A-BB70-3FE5DF9F1F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38" y="4503265"/>
              <a:ext cx="773350" cy="452437"/>
              <a:chOff x="2500770" y="5729894"/>
              <a:chExt cx="773350" cy="452437"/>
            </a:xfrm>
          </p:grpSpPr>
          <p:pic>
            <p:nvPicPr>
              <p:cNvPr id="75833" name="图片 123">
                <a:extLst>
                  <a:ext uri="{FF2B5EF4-FFF2-40B4-BE49-F238E27FC236}">
                    <a16:creationId xmlns:a16="http://schemas.microsoft.com/office/drawing/2014/main" id="{C718E792-92C1-4F42-8364-B352656C44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0770" y="5729894"/>
                <a:ext cx="406400" cy="452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右箭头 58">
                <a:extLst>
                  <a:ext uri="{FF2B5EF4-FFF2-40B4-BE49-F238E27FC236}">
                    <a16:creationId xmlns:a16="http://schemas.microsoft.com/office/drawing/2014/main" id="{81630E75-D672-426E-93CE-D9DF50DA0EA8}"/>
                  </a:ext>
                </a:extLst>
              </p:cNvPr>
              <p:cNvSpPr/>
              <p:nvPr/>
            </p:nvSpPr>
            <p:spPr>
              <a:xfrm>
                <a:off x="2986782" y="5874829"/>
                <a:ext cx="287338" cy="2460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</p:grp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8C5A061-1657-406E-8EEF-60F8B6C32EE9}"/>
              </a:ext>
            </a:extLst>
          </p:cNvPr>
          <p:cNvCxnSpPr/>
          <p:nvPr/>
        </p:nvCxnSpPr>
        <p:spPr>
          <a:xfrm>
            <a:off x="501650" y="1433513"/>
            <a:ext cx="0" cy="200342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B92D434-9C20-48F8-BCCA-827ED2E5B11C}"/>
              </a:ext>
            </a:extLst>
          </p:cNvPr>
          <p:cNvCxnSpPr/>
          <p:nvPr/>
        </p:nvCxnSpPr>
        <p:spPr>
          <a:xfrm>
            <a:off x="2601913" y="1433513"/>
            <a:ext cx="0" cy="200342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C8F6C87-BA6F-4A60-8C43-DB3C710B4135}"/>
              </a:ext>
            </a:extLst>
          </p:cNvPr>
          <p:cNvCxnSpPr/>
          <p:nvPr/>
        </p:nvCxnSpPr>
        <p:spPr>
          <a:xfrm>
            <a:off x="4703763" y="1433513"/>
            <a:ext cx="0" cy="200342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46B654E-29A0-42F4-BC9E-15BD16365EA9}"/>
              </a:ext>
            </a:extLst>
          </p:cNvPr>
          <p:cNvCxnSpPr/>
          <p:nvPr/>
        </p:nvCxnSpPr>
        <p:spPr>
          <a:xfrm>
            <a:off x="6804025" y="1433513"/>
            <a:ext cx="0" cy="2003425"/>
          </a:xfrm>
          <a:prstGeom prst="line">
            <a:avLst/>
          </a:prstGeom>
          <a:ln w="25400">
            <a:solidFill>
              <a:srgbClr val="33CC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5284F8FE-896D-42A2-AFC5-993645132723}"/>
              </a:ext>
            </a:extLst>
          </p:cNvPr>
          <p:cNvCxnSpPr/>
          <p:nvPr/>
        </p:nvCxnSpPr>
        <p:spPr>
          <a:xfrm flipH="1">
            <a:off x="1287463" y="1798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AF5397B-5FFF-464B-803F-C81A3C091DFB}"/>
              </a:ext>
            </a:extLst>
          </p:cNvPr>
          <p:cNvCxnSpPr/>
          <p:nvPr/>
        </p:nvCxnSpPr>
        <p:spPr>
          <a:xfrm flipH="1">
            <a:off x="1685925" y="1798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B2A3C765-A1E8-43C1-8E80-5F352C8C2667}"/>
              </a:ext>
            </a:extLst>
          </p:cNvPr>
          <p:cNvCxnSpPr/>
          <p:nvPr/>
        </p:nvCxnSpPr>
        <p:spPr>
          <a:xfrm flipH="1">
            <a:off x="2990850" y="1798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CCCCA138-33FF-49FD-AA0E-6533E3635A78}"/>
              </a:ext>
            </a:extLst>
          </p:cNvPr>
          <p:cNvCxnSpPr/>
          <p:nvPr/>
        </p:nvCxnSpPr>
        <p:spPr>
          <a:xfrm flipH="1">
            <a:off x="3389313" y="1798638"/>
            <a:ext cx="9525" cy="1630362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09C11FD-BA9A-4929-AE0F-9ABBF21238EF}"/>
              </a:ext>
            </a:extLst>
          </p:cNvPr>
          <p:cNvCxnSpPr/>
          <p:nvPr/>
        </p:nvCxnSpPr>
        <p:spPr>
          <a:xfrm flipH="1">
            <a:off x="5099050" y="1809750"/>
            <a:ext cx="9525" cy="1630363"/>
          </a:xfrm>
          <a:prstGeom prst="line">
            <a:avLst/>
          </a:prstGeom>
          <a:ln w="254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C494E5E-CF42-4962-BB92-4CA03B66D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923925"/>
            <a:ext cx="95726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DCF54D-5BFF-4D47-A675-7118A37AF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327025"/>
            <a:ext cx="2066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D5E05F-1FB6-4DDA-994E-74B8811D4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950913"/>
            <a:ext cx="701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2E384D-1840-446E-9D8A-665B62BA7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923925"/>
            <a:ext cx="7921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958A0-410C-48E1-9147-CD20EF289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8" y="923925"/>
            <a:ext cx="9874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482F79-0E67-4F64-95E2-53D7DB0EB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1276350"/>
            <a:ext cx="24511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FC8D91-AF63-4FED-B49F-4E5E416A5A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1300"/>
            <a:ext cx="3968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爆炸形 1 86">
            <a:extLst>
              <a:ext uri="{FF2B5EF4-FFF2-40B4-BE49-F238E27FC236}">
                <a16:creationId xmlns:a16="http://schemas.microsoft.com/office/drawing/2014/main" id="{7F2E7DF7-B0FC-4EB1-AC7F-E88084FF1574}"/>
              </a:ext>
            </a:extLst>
          </p:cNvPr>
          <p:cNvSpPr/>
          <p:nvPr/>
        </p:nvSpPr>
        <p:spPr bwMode="auto">
          <a:xfrm>
            <a:off x="396875" y="2346325"/>
            <a:ext cx="215900" cy="28575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049790E-A946-46E7-93FC-126A76B22E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511300"/>
            <a:ext cx="3968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A1946878-AD2A-4293-ADF8-F1079B245A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511300"/>
            <a:ext cx="3968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EC1468-8AD0-4B5D-9509-BDE18A761D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11300"/>
            <a:ext cx="4032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89">
            <a:extLst>
              <a:ext uri="{FF2B5EF4-FFF2-40B4-BE49-F238E27FC236}">
                <a16:creationId xmlns:a16="http://schemas.microsoft.com/office/drawing/2014/main" id="{26A300B9-EED5-424C-BED7-BFB8D510D66D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4681538"/>
            <a:ext cx="8743950" cy="1133475"/>
            <a:chOff x="76200" y="3949700"/>
            <a:chExt cx="8743950" cy="1133475"/>
          </a:xfrm>
        </p:grpSpPr>
        <p:grpSp>
          <p:nvGrpSpPr>
            <p:cNvPr id="75824" name="组合 168">
              <a:extLst>
                <a:ext uri="{FF2B5EF4-FFF2-40B4-BE49-F238E27FC236}">
                  <a16:creationId xmlns:a16="http://schemas.microsoft.com/office/drawing/2014/main" id="{571C436E-05C3-478A-A18C-121BBE012A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" y="3949700"/>
              <a:ext cx="8743950" cy="1133475"/>
              <a:chOff x="76021" y="3949254"/>
              <a:chExt cx="8744129" cy="1134363"/>
            </a:xfrm>
          </p:grpSpPr>
          <p:sp>
            <p:nvSpPr>
              <p:cNvPr id="75828" name="矩形 1">
                <a:extLst>
                  <a:ext uri="{FF2B5EF4-FFF2-40B4-BE49-F238E27FC236}">
                    <a16:creationId xmlns:a16="http://schemas.microsoft.com/office/drawing/2014/main" id="{3A4CF37A-99DF-47E4-B88B-4DD1C7EDA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21" y="4591492"/>
                <a:ext cx="885825" cy="49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775"/>
                  </a:spcBef>
                  <a:spcAft>
                    <a:spcPts val="775"/>
                  </a:spcAft>
                </a:pPr>
                <a:endParaRPr lang="en-US" altLang="zh-CN" sz="26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9053EA45-4C55-4ECA-A40B-6D0137575B22}"/>
                  </a:ext>
                </a:extLst>
              </p:cNvPr>
              <p:cNvCxnSpPr/>
              <p:nvPr/>
            </p:nvCxnSpPr>
            <p:spPr bwMode="auto">
              <a:xfrm flipV="1">
                <a:off x="250650" y="4465595"/>
                <a:ext cx="8569500" cy="5084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830" name="Picture 2" descr="D:\本科教学\力学电子教案出版社发行\第二次发行版本\文字公式格式\小人3.jpg">
                <a:extLst>
                  <a:ext uri="{FF2B5EF4-FFF2-40B4-BE49-F238E27FC236}">
                    <a16:creationId xmlns:a16="http://schemas.microsoft.com/office/drawing/2014/main" id="{C517588F-F4B0-4864-8A88-E40F25A380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2938" y="3949254"/>
                <a:ext cx="304800" cy="49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5825" name="组合 169">
              <a:extLst>
                <a:ext uri="{FF2B5EF4-FFF2-40B4-BE49-F238E27FC236}">
                  <a16:creationId xmlns:a16="http://schemas.microsoft.com/office/drawing/2014/main" id="{369A3AC7-2066-4896-9B07-101848EE9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538" y="4503265"/>
              <a:ext cx="773350" cy="452437"/>
              <a:chOff x="2500770" y="5729894"/>
              <a:chExt cx="773350" cy="452437"/>
            </a:xfrm>
          </p:grpSpPr>
          <p:pic>
            <p:nvPicPr>
              <p:cNvPr id="75826" name="图片 170">
                <a:extLst>
                  <a:ext uri="{FF2B5EF4-FFF2-40B4-BE49-F238E27FC236}">
                    <a16:creationId xmlns:a16="http://schemas.microsoft.com/office/drawing/2014/main" id="{9ABC080D-B7D4-4071-B1C2-9B0B71BFEC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0770" y="5729894"/>
                <a:ext cx="406400" cy="452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右箭头 93">
                <a:extLst>
                  <a:ext uri="{FF2B5EF4-FFF2-40B4-BE49-F238E27FC236}">
                    <a16:creationId xmlns:a16="http://schemas.microsoft.com/office/drawing/2014/main" id="{C53426F2-2C5B-47D6-B0C6-CE35D4A0A241}"/>
                  </a:ext>
                </a:extLst>
              </p:cNvPr>
              <p:cNvSpPr/>
              <p:nvPr/>
            </p:nvSpPr>
            <p:spPr>
              <a:xfrm>
                <a:off x="2986782" y="5874829"/>
                <a:ext cx="287338" cy="2460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A7585B3-DDBD-4C4B-A761-1E1F96AE6BE4}"/>
              </a:ext>
            </a:extLst>
          </p:cNvPr>
          <p:cNvCxnSpPr/>
          <p:nvPr/>
        </p:nvCxnSpPr>
        <p:spPr>
          <a:xfrm>
            <a:off x="496888" y="4322763"/>
            <a:ext cx="0" cy="2001837"/>
          </a:xfrm>
          <a:prstGeom prst="line">
            <a:avLst/>
          </a:prstGeom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E678A397-CFEF-46B0-AE42-88EE06BF9EEB}"/>
              </a:ext>
            </a:extLst>
          </p:cNvPr>
          <p:cNvCxnSpPr/>
          <p:nvPr/>
        </p:nvCxnSpPr>
        <p:spPr>
          <a:xfrm>
            <a:off x="2601913" y="4322763"/>
            <a:ext cx="0" cy="2001837"/>
          </a:xfrm>
          <a:prstGeom prst="line">
            <a:avLst/>
          </a:prstGeom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EA42A424-C41F-4AC9-8DB8-EC2A2BA09876}"/>
              </a:ext>
            </a:extLst>
          </p:cNvPr>
          <p:cNvCxnSpPr/>
          <p:nvPr/>
        </p:nvCxnSpPr>
        <p:spPr>
          <a:xfrm>
            <a:off x="4714875" y="4322763"/>
            <a:ext cx="0" cy="2001837"/>
          </a:xfrm>
          <a:prstGeom prst="line">
            <a:avLst/>
          </a:prstGeom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4902582-DE2F-4C16-A544-7215452F8015}"/>
              </a:ext>
            </a:extLst>
          </p:cNvPr>
          <p:cNvCxnSpPr/>
          <p:nvPr/>
        </p:nvCxnSpPr>
        <p:spPr>
          <a:xfrm>
            <a:off x="6804025" y="4322763"/>
            <a:ext cx="0" cy="2001837"/>
          </a:xfrm>
          <a:prstGeom prst="line">
            <a:avLst/>
          </a:prstGeom>
          <a:ln w="2540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1BB0C955-6F83-4617-937C-ACE31CA90F4C}"/>
              </a:ext>
            </a:extLst>
          </p:cNvPr>
          <p:cNvCxnSpPr/>
          <p:nvPr/>
        </p:nvCxnSpPr>
        <p:spPr>
          <a:xfrm>
            <a:off x="2990850" y="4322763"/>
            <a:ext cx="0" cy="2001837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C4B226AE-D7A5-4F44-9D55-A170AEE2C477}"/>
              </a:ext>
            </a:extLst>
          </p:cNvPr>
          <p:cNvCxnSpPr/>
          <p:nvPr/>
        </p:nvCxnSpPr>
        <p:spPr>
          <a:xfrm>
            <a:off x="5099050" y="4322763"/>
            <a:ext cx="0" cy="2001837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3E2359E0-B80F-4324-890D-D4DE73431DB1}"/>
              </a:ext>
            </a:extLst>
          </p:cNvPr>
          <p:cNvCxnSpPr/>
          <p:nvPr/>
        </p:nvCxnSpPr>
        <p:spPr>
          <a:xfrm>
            <a:off x="7223125" y="4322763"/>
            <a:ext cx="0" cy="2001837"/>
          </a:xfrm>
          <a:prstGeom prst="line">
            <a:avLst/>
          </a:prstGeom>
          <a:ln w="254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EBD7772-3097-4C87-A528-D05A29AC22D5}"/>
              </a:ext>
            </a:extLst>
          </p:cNvPr>
          <p:cNvCxnSpPr/>
          <p:nvPr/>
        </p:nvCxnSpPr>
        <p:spPr>
          <a:xfrm>
            <a:off x="5541963" y="4325938"/>
            <a:ext cx="0" cy="2001837"/>
          </a:xfrm>
          <a:prstGeom prst="line">
            <a:avLst/>
          </a:prstGeom>
          <a:ln w="25400">
            <a:solidFill>
              <a:srgbClr val="66FF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C5C430E6-E65A-4599-8674-7A26890B2339}"/>
              </a:ext>
            </a:extLst>
          </p:cNvPr>
          <p:cNvCxnSpPr/>
          <p:nvPr/>
        </p:nvCxnSpPr>
        <p:spPr>
          <a:xfrm>
            <a:off x="7667625" y="4322763"/>
            <a:ext cx="0" cy="2001837"/>
          </a:xfrm>
          <a:prstGeom prst="line">
            <a:avLst/>
          </a:prstGeom>
          <a:ln w="25400">
            <a:solidFill>
              <a:srgbClr val="66FF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B6C12AFA-4691-4BEB-8957-A6E4A5303626}"/>
              </a:ext>
            </a:extLst>
          </p:cNvPr>
          <p:cNvCxnSpPr/>
          <p:nvPr/>
        </p:nvCxnSpPr>
        <p:spPr>
          <a:xfrm>
            <a:off x="8086725" y="4322763"/>
            <a:ext cx="0" cy="2001837"/>
          </a:xfrm>
          <a:prstGeom prst="line">
            <a:avLst/>
          </a:prstGeom>
          <a:ln w="25400">
            <a:solidFill>
              <a:srgbClr val="00FF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244F03E-5492-4890-819D-5A3ECEE53A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3411538"/>
            <a:ext cx="24511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8076E5-521B-4760-A36B-156923AFC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3835400"/>
            <a:ext cx="9572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11DD610-7C23-4FD6-9563-BF8B36A99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865563"/>
            <a:ext cx="701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2367F3-FAA8-4903-BC1D-E8CC27A5B1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3832225"/>
            <a:ext cx="7921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84E789-7A13-4999-980B-8E0BD694F0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3822700"/>
            <a:ext cx="98742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09F56E-1235-4D20-9A67-FB3FED5DB0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4359275"/>
            <a:ext cx="40798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爆炸形 1 97">
            <a:extLst>
              <a:ext uri="{FF2B5EF4-FFF2-40B4-BE49-F238E27FC236}">
                <a16:creationId xmlns:a16="http://schemas.microsoft.com/office/drawing/2014/main" id="{39A5BAAE-2B30-4E1E-8A40-6A8346A3C37C}"/>
              </a:ext>
            </a:extLst>
          </p:cNvPr>
          <p:cNvSpPr/>
          <p:nvPr/>
        </p:nvSpPr>
        <p:spPr bwMode="auto">
          <a:xfrm>
            <a:off x="390525" y="5105400"/>
            <a:ext cx="215900" cy="28575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BE63E1F7-0EA5-46DC-80C8-B5790665B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359275"/>
            <a:ext cx="4032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177DF2B6-92EB-441A-ADD9-BC0205BA45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4362450"/>
            <a:ext cx="407988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E3A9BEA-8CA9-4765-8155-0F506EA7ED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38" y="4362450"/>
            <a:ext cx="407987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椭圆 112">
            <a:extLst>
              <a:ext uri="{FF2B5EF4-FFF2-40B4-BE49-F238E27FC236}">
                <a16:creationId xmlns:a16="http://schemas.microsoft.com/office/drawing/2014/main" id="{515FD039-492A-4938-BC66-6F984A76427D}"/>
              </a:ext>
            </a:extLst>
          </p:cNvPr>
          <p:cNvSpPr/>
          <p:nvPr/>
        </p:nvSpPr>
        <p:spPr>
          <a:xfrm>
            <a:off x="6345238" y="3992563"/>
            <a:ext cx="2259012" cy="25923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41FF100-215F-4B09-B552-0DD1AA85D0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4576763"/>
            <a:ext cx="304323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0.22882 -0.0030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236 0 " pathEditMode="relative" ptsTypes="AA">
                                      <p:cBhvr>
                                        <p:cTn id="10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82 -0.00301 L 0.45903 -0.0030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22882 -0.0030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36 -2.96296E-6 L 0.08628 -0.0004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03 -0.00301 L 0.68907 -0.0030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82 -0.00301 L 0.45903 -0.00301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0.22882 -0.00301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00046 L 0.12986 -0.00046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0.22969 -0.0007 " pathEditMode="relative" rAng="0" ptsTypes="AA">
                                      <p:cBhvr>
                                        <p:cTn id="26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7257 2.22222E-6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 nodeType="clickPar">
                      <p:stCondLst>
                        <p:cond delay="indefinite"/>
                      </p:stCondLst>
                      <p:childTnLst>
                        <p:par>
                          <p:cTn id="2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69 -0.0007 L 0.46077 0.00185 " pathEditMode="relative" rAng="0" ptsTypes="AA">
                                      <p:cBhvr>
                                        <p:cTn id="2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23246 -0.00116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7 2.22222E-6 L 0.55157 -0.00185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 nodeType="clickPar">
                      <p:stCondLst>
                        <p:cond delay="indefinite"/>
                      </p:stCondLst>
                      <p:childTnLst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 nodeType="clickPar">
                      <p:stCondLst>
                        <p:cond delay="indefinite"/>
                      </p:stCondLst>
                      <p:childTnLst>
                        <p:par>
                          <p:cTn id="3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 nodeType="clickPar">
                      <p:stCondLst>
                        <p:cond delay="indefinite"/>
                      </p:stCondLst>
                      <p:childTnLst>
                        <p:par>
                          <p:cTn id="3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77 0.00185 L 0.68924 0.00185 " pathEditMode="relative" rAng="0" ptsTypes="AA">
                                      <p:cBhvr>
                                        <p:cTn id="3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46 -0.00116 L 0.46371 0.00185 " pathEditMode="relative" rAng="0" ptsTypes="AA">
                                      <p:cBhvr>
                                        <p:cTn id="32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23246 -0.00116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57 -0.00185 L 0.82987 -0.00625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 nodeType="clickPar">
                      <p:stCondLst>
                        <p:cond delay="indefinite"/>
                      </p:stCondLst>
                      <p:childTnLst>
                        <p:par>
                          <p:cTn id="3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87" grpId="3" animBg="1"/>
      <p:bldP spid="98" grpId="0" animBg="1"/>
      <p:bldP spid="98" grpId="1" animBg="1"/>
      <p:bldP spid="98" grpId="2" animBg="1"/>
      <p:bldP spid="98" grpId="3" animBg="1"/>
      <p:bldP spid="1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2">
            <a:extLst>
              <a:ext uri="{FF2B5EF4-FFF2-40B4-BE49-F238E27FC236}">
                <a16:creationId xmlns:a16="http://schemas.microsoft.com/office/drawing/2014/main" id="{F1F9B923-4749-4457-8779-EF3A0562B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803" name="灯片编号占位符 9">
            <a:extLst>
              <a:ext uri="{FF2B5EF4-FFF2-40B4-BE49-F238E27FC236}">
                <a16:creationId xmlns:a16="http://schemas.microsoft.com/office/drawing/2014/main" id="{8923E279-DF82-400D-AAAF-73BE7E78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FB5242-EF44-4716-B902-CEF000416851}" type="slidenum">
              <a:rPr lang="en-US" altLang="zh-CN">
                <a:solidFill>
                  <a:srgbClr val="000000"/>
                </a:solidFill>
              </a:rPr>
              <a:pPr/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D9D311-10ED-4B87-86D1-2BE0FDDC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35300"/>
            <a:ext cx="8029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D590D8-FF27-4B06-9122-6C4D3AB1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546100"/>
            <a:ext cx="875347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4B59A4-D0EE-4F7A-B87A-6BF26840E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357438"/>
            <a:ext cx="3925888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7C0B38-57CB-4010-B181-1B38E1C56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425950"/>
            <a:ext cx="77057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A433A7-0C86-4D4D-B3C8-2876E6BF5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57600"/>
            <a:ext cx="27257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DD38B4D-D4B7-4722-83B4-4BE92B534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3716338"/>
            <a:ext cx="16589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F0D06A-76C3-482B-BA53-7ABD09EB5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5784850"/>
            <a:ext cx="30178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576AE1-1C3E-4C4F-B77D-7600EE07C9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084763"/>
            <a:ext cx="39814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5169EED-183B-4BF8-8F77-E3CE07F06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5102225"/>
            <a:ext cx="1860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240208-0BEA-46DD-B9F1-2685AA183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5743575"/>
            <a:ext cx="33829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077E3044-3804-42C1-87CB-1311B1CB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16952D-F8E1-4C10-AD45-336BBDEE4B1E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BDD73E3-F7DA-4C7E-9277-F0C7783C352B}"/>
              </a:ext>
            </a:extLst>
          </p:cNvPr>
          <p:cNvSpPr/>
          <p:nvPr/>
        </p:nvSpPr>
        <p:spPr>
          <a:xfrm>
            <a:off x="1895475" y="5943600"/>
            <a:ext cx="5340350" cy="692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0845D97-A9B2-4CD2-8441-34F2B89D6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9388"/>
            <a:ext cx="6169025" cy="64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Rectangle 4">
            <a:extLst>
              <a:ext uri="{FF2B5EF4-FFF2-40B4-BE49-F238E27FC236}">
                <a16:creationId xmlns:a16="http://schemas.microsoft.com/office/drawing/2014/main" id="{8A00CE64-A2AC-402E-87B8-49E57D0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442913"/>
            <a:ext cx="4511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1">
                <a:solidFill>
                  <a:srgbClr val="0000FF"/>
                </a:solidFill>
                <a:ea typeface="黑体" panose="02010609060101010101" pitchFamily="49" charset="-122"/>
              </a:rPr>
              <a:t>本章知识单元和知识点小结</a:t>
            </a:r>
          </a:p>
        </p:txBody>
      </p:sp>
      <p:sp>
        <p:nvSpPr>
          <p:cNvPr id="78851" name="灯片编号占位符 1">
            <a:extLst>
              <a:ext uri="{FF2B5EF4-FFF2-40B4-BE49-F238E27FC236}">
                <a16:creationId xmlns:a16="http://schemas.microsoft.com/office/drawing/2014/main" id="{8876984E-1C6E-4D3F-97C9-46D21C28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501276-CF5C-44FB-845E-00CD6FE0B293}" type="slidenum">
              <a:rPr lang="en-US" altLang="zh-CN">
                <a:solidFill>
                  <a:srgbClr val="000000"/>
                </a:solidFill>
              </a:rPr>
              <a:pPr/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11665F-3187-47EE-A761-DDC8DD61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065213"/>
            <a:ext cx="8156575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灯片编号占位符 1">
            <a:extLst>
              <a:ext uri="{FF2B5EF4-FFF2-40B4-BE49-F238E27FC236}">
                <a16:creationId xmlns:a16="http://schemas.microsoft.com/office/drawing/2014/main" id="{1490847F-B8A4-4E4C-81C2-ACC46906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65FD9A-2E8B-47BC-9CCF-5899D0D82A9D}" type="slidenum">
              <a:rPr lang="en-US" altLang="zh-CN">
                <a:solidFill>
                  <a:srgbClr val="000000"/>
                </a:solidFill>
              </a:rPr>
              <a:pPr/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2CA0A-975B-4B9E-8DD0-968358AD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836613"/>
            <a:ext cx="8102600" cy="608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37.png">
            <a:extLst>
              <a:ext uri="{FF2B5EF4-FFF2-40B4-BE49-F238E27FC236}">
                <a16:creationId xmlns:a16="http://schemas.microsoft.com/office/drawing/2014/main" id="{EEA25366-ABCE-46BC-96F8-B793A611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67263"/>
            <a:ext cx="8704263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36.png">
            <a:extLst>
              <a:ext uri="{FF2B5EF4-FFF2-40B4-BE49-F238E27FC236}">
                <a16:creationId xmlns:a16="http://schemas.microsoft.com/office/drawing/2014/main" id="{955A25BE-6F8B-4877-93D0-8CFA12EF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21175"/>
            <a:ext cx="438943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图片35.png">
            <a:extLst>
              <a:ext uri="{FF2B5EF4-FFF2-40B4-BE49-F238E27FC236}">
                <a16:creationId xmlns:a16="http://schemas.microsoft.com/office/drawing/2014/main" id="{A58EACFA-BD32-4F85-890F-02E09CD57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989263"/>
            <a:ext cx="8850313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 descr="图片34.png">
            <a:extLst>
              <a:ext uri="{FF2B5EF4-FFF2-40B4-BE49-F238E27FC236}">
                <a16:creationId xmlns:a16="http://schemas.microsoft.com/office/drawing/2014/main" id="{0A188D99-A822-4D56-974E-19B6287EA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295525"/>
            <a:ext cx="8715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图片33.png">
            <a:extLst>
              <a:ext uri="{FF2B5EF4-FFF2-40B4-BE49-F238E27FC236}">
                <a16:creationId xmlns:a16="http://schemas.microsoft.com/office/drawing/2014/main" id="{08E108EC-976C-42DC-A148-011E1A103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87153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图片32.png">
            <a:extLst>
              <a:ext uri="{FF2B5EF4-FFF2-40B4-BE49-F238E27FC236}">
                <a16:creationId xmlns:a16="http://schemas.microsoft.com/office/drawing/2014/main" id="{098668F7-F79C-43B2-8F00-212A6B0E0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981075"/>
            <a:ext cx="6053138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图片31.png">
            <a:extLst>
              <a:ext uri="{FF2B5EF4-FFF2-40B4-BE49-F238E27FC236}">
                <a16:creationId xmlns:a16="http://schemas.microsoft.com/office/drawing/2014/main" id="{6A5C462B-C761-45FE-A244-8AC6007C1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8450"/>
            <a:ext cx="20907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9" name="灯片编号占位符 1">
            <a:extLst>
              <a:ext uri="{FF2B5EF4-FFF2-40B4-BE49-F238E27FC236}">
                <a16:creationId xmlns:a16="http://schemas.microsoft.com/office/drawing/2014/main" id="{887CA2CD-28DD-4A55-BC9B-01C4A807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374B3D-B0D7-4F19-94E3-190AF1E086D9}" type="slidenum">
              <a:rPr lang="en-US" altLang="zh-CN"/>
              <a:pPr/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40.png">
            <a:extLst>
              <a:ext uri="{FF2B5EF4-FFF2-40B4-BE49-F238E27FC236}">
                <a16:creationId xmlns:a16="http://schemas.microsoft.com/office/drawing/2014/main" id="{B2E7BAEE-42C5-4290-9371-1129E3BA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3744913"/>
            <a:ext cx="71024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图片39.png">
            <a:extLst>
              <a:ext uri="{FF2B5EF4-FFF2-40B4-BE49-F238E27FC236}">
                <a16:creationId xmlns:a16="http://schemas.microsoft.com/office/drawing/2014/main" id="{EBBAC379-4A85-4FE1-B2E3-90A489FF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924175"/>
            <a:ext cx="7102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图片38.png">
            <a:extLst>
              <a:ext uri="{FF2B5EF4-FFF2-40B4-BE49-F238E27FC236}">
                <a16:creationId xmlns:a16="http://schemas.microsoft.com/office/drawing/2014/main" id="{106D240C-5F8C-43D4-88C1-A3845794D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04813"/>
            <a:ext cx="8399463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灯片编号占位符 1">
            <a:extLst>
              <a:ext uri="{FF2B5EF4-FFF2-40B4-BE49-F238E27FC236}">
                <a16:creationId xmlns:a16="http://schemas.microsoft.com/office/drawing/2014/main" id="{39A0DE8E-DC56-443B-9D3D-579CC6A4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86F0A49-0E16-4BBE-A862-5BD0D4CC4FA0}" type="slidenum">
              <a:rPr lang="en-US" altLang="zh-CN"/>
              <a:pPr/>
              <a:t>9</a:t>
            </a:fld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BFAC192-68DC-4619-BD71-F800422CD0C3}"/>
              </a:ext>
            </a:extLst>
          </p:cNvPr>
          <p:cNvGrpSpPr>
            <a:grpSpLocks/>
          </p:cNvGrpSpPr>
          <p:nvPr/>
        </p:nvGrpSpPr>
        <p:grpSpPr bwMode="auto">
          <a:xfrm>
            <a:off x="1060450" y="1052513"/>
            <a:ext cx="6896100" cy="1916112"/>
            <a:chOff x="1060450" y="1052513"/>
            <a:chExt cx="6896100" cy="1915616"/>
          </a:xfrm>
        </p:grpSpPr>
        <p:pic>
          <p:nvPicPr>
            <p:cNvPr id="26634" name="Picture 17" descr="图10">
              <a:hlinkClick r:id="rId5"/>
              <a:extLst>
                <a:ext uri="{FF2B5EF4-FFF2-40B4-BE49-F238E27FC236}">
                  <a16:creationId xmlns:a16="http://schemas.microsoft.com/office/drawing/2014/main" id="{F10E5482-87B4-4A19-87AD-C0C749261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450" y="1052513"/>
              <a:ext cx="6896100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F66319-CFE9-405C-9AC9-79E6D8D8D166}"/>
                </a:ext>
              </a:extLst>
            </p:cNvPr>
            <p:cNvSpPr/>
            <p:nvPr/>
          </p:nvSpPr>
          <p:spPr>
            <a:xfrm>
              <a:off x="1979613" y="1555620"/>
              <a:ext cx="1503362" cy="403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463BE5-2F95-40FB-A122-17E58386A8ED}"/>
                </a:ext>
              </a:extLst>
            </p:cNvPr>
            <p:cNvSpPr/>
            <p:nvPr/>
          </p:nvSpPr>
          <p:spPr>
            <a:xfrm>
              <a:off x="5435600" y="1549271"/>
              <a:ext cx="1503363" cy="403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0027FA-0C99-44C2-83C6-5BFC8920960B}"/>
                </a:ext>
              </a:extLst>
            </p:cNvPr>
            <p:cNvSpPr/>
            <p:nvPr/>
          </p:nvSpPr>
          <p:spPr>
            <a:xfrm>
              <a:off x="5300663" y="2466609"/>
              <a:ext cx="1503362" cy="4047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2D5969-E4B7-4D99-873E-121181B59C5D}"/>
                </a:ext>
              </a:extLst>
            </p:cNvPr>
            <p:cNvSpPr/>
            <p:nvPr/>
          </p:nvSpPr>
          <p:spPr>
            <a:xfrm>
              <a:off x="2124075" y="2565008"/>
              <a:ext cx="1503363" cy="403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22D534-9BF6-466A-968B-53495414AC99}"/>
              </a:ext>
            </a:extLst>
          </p:cNvPr>
          <p:cNvGrpSpPr>
            <a:grpSpLocks/>
          </p:cNvGrpSpPr>
          <p:nvPr/>
        </p:nvGrpSpPr>
        <p:grpSpPr bwMode="auto">
          <a:xfrm>
            <a:off x="1223963" y="4508500"/>
            <a:ext cx="6337300" cy="2189163"/>
            <a:chOff x="1223963" y="4508500"/>
            <a:chExt cx="6337300" cy="2189163"/>
          </a:xfrm>
        </p:grpSpPr>
        <p:pic>
          <p:nvPicPr>
            <p:cNvPr id="26632" name="Picture 7" descr="图10">
              <a:extLst>
                <a:ext uri="{FF2B5EF4-FFF2-40B4-BE49-F238E27FC236}">
                  <a16:creationId xmlns:a16="http://schemas.microsoft.com/office/drawing/2014/main" id="{4F2E3D1A-5BBB-4718-A18C-8989A314B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963" y="4508500"/>
              <a:ext cx="6337300" cy="218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0145B8-4C11-45D9-B671-2538EA1BC051}"/>
                </a:ext>
              </a:extLst>
            </p:cNvPr>
            <p:cNvSpPr/>
            <p:nvPr/>
          </p:nvSpPr>
          <p:spPr>
            <a:xfrm>
              <a:off x="3756025" y="6294438"/>
              <a:ext cx="1503363" cy="4032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9900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ln>
          <a:headEnd/>
          <a:tailEnd/>
        </a:ln>
        <a:extLst/>
      </a:spPr>
      <a:bodyPr>
        <a:spAutoFit/>
      </a:bodyPr>
      <a:lstStyle>
        <a:defPPr eaLnBrk="1" hangingPunct="1">
          <a:spcBef>
            <a:spcPct val="50000"/>
          </a:spcBef>
          <a:defRPr sz="2600" b="1" dirty="0">
            <a:solidFill>
              <a:srgbClr val="FF0000"/>
            </a:solidFill>
            <a:ea typeface="黑体" pitchFamily="49" charset="-122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18235</TotalTime>
  <Words>116</Words>
  <Application>Microsoft Office PowerPoint</Application>
  <PresentationFormat>全屏显示(4:3)</PresentationFormat>
  <Paragraphs>97</Paragraphs>
  <Slides>76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3" baseType="lpstr">
      <vt:lpstr>Arial</vt:lpstr>
      <vt:lpstr>宋体</vt:lpstr>
      <vt:lpstr>Calibri</vt:lpstr>
      <vt:lpstr>华文行楷</vt:lpstr>
      <vt:lpstr>Times New Roman</vt:lpstr>
      <vt:lpstr>黑体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hzzhang</dc:creator>
  <cp:lastModifiedBy>张伯望</cp:lastModifiedBy>
  <cp:revision>1028</cp:revision>
  <dcterms:created xsi:type="dcterms:W3CDTF">2004-02-08T01:22:10Z</dcterms:created>
  <dcterms:modified xsi:type="dcterms:W3CDTF">2017-09-07T11:30:49Z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0008000e7d0000000000010262a00207f7000400038000</vt:lpwstr>
  </property>
</Properties>
</file>